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svg" ContentType="image/svg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notesMasterIdLst>
    <p:notesMasterId r:id="rId15"/>
  </p:notesMasterIdLst>
  <p:sldIdLst>
    <p:sldId id="831" r:id="rId5"/>
    <p:sldId id="830" r:id="rId6"/>
    <p:sldId id="836" r:id="rId7"/>
    <p:sldId id="834" r:id="rId8"/>
    <p:sldId id="835" r:id="rId9"/>
    <p:sldId id="837" r:id="rId10"/>
    <p:sldId id="838" r:id="rId11"/>
    <p:sldId id="840" r:id="rId12"/>
    <p:sldId id="841" r:id="rId13"/>
    <p:sldId id="851" r:id="rId14"/>
  </p:sldIdLst>
  <p:sldSz cx="15984538" cy="8999538"/>
  <p:notesSz cx="7099300" cy="10234613"/>
  <p:defaultTextStyle>
    <a:defPPr>
      <a:defRPr lang="fr-FR"/>
    </a:defPPr>
    <a:lvl1pPr marL="0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1pPr>
    <a:lvl2pPr marL="599618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2pPr>
    <a:lvl3pPr marL="1199236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3pPr>
    <a:lvl4pPr marL="1798853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4pPr>
    <a:lvl5pPr marL="2398471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5pPr>
    <a:lvl6pPr marL="2998089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6pPr>
    <a:lvl7pPr marL="3597707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7pPr>
    <a:lvl8pPr marL="4197325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8pPr>
    <a:lvl9pPr marL="4796942" algn="l" defTabSz="1199236" rtl="0" eaLnBrk="1" latinLnBrk="0" hangingPunct="1">
      <a:defRPr sz="23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Exemples" id="{27C4CC5B-78AD-48A2-B6C9-2FD3F40F0BFD}">
          <p14:sldIdLst>
            <p14:sldId id="831"/>
            <p14:sldId id="830"/>
            <p14:sldId id="836"/>
            <p14:sldId id="834"/>
            <p14:sldId id="835"/>
            <p14:sldId id="837"/>
            <p14:sldId id="838"/>
            <p14:sldId id="840"/>
            <p14:sldId id="841"/>
            <p14:sldId id="842"/>
            <p14:sldId id="854"/>
            <p14:sldId id="843"/>
            <p14:sldId id="844"/>
            <p14:sldId id="847"/>
            <p14:sldId id="848"/>
            <p14:sldId id="853"/>
            <p14:sldId id="850"/>
            <p14:sldId id="851"/>
            <p14:sldId id="845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04" userDrawn="1">
          <p15:clr>
            <a:srgbClr val="A4A3A4"/>
          </p15:clr>
        </p15:guide>
        <p15:guide id="2" pos="5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C873B-4906-4C15-83A7-3DE059CDA8BA}" v="20" dt="2019-11-04T10:05:30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7983" autoAdjust="0"/>
    <p:restoredTop sz="94694"/>
  </p:normalViewPr>
  <p:slideViewPr>
    <p:cSldViewPr snapToGrid="0">
      <p:cViewPr varScale="1">
        <p:scale>
          <a:sx n="103" d="100"/>
          <a:sy n="103" d="100"/>
        </p:scale>
        <p:origin x="-144" y="-360"/>
      </p:cViewPr>
      <p:guideLst>
        <p:guide orient="horz" pos="2804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Corbel" panose="020B05030202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Corbel" panose="020B0503020204020204" pitchFamily="34" charset="0"/>
              </a:defRPr>
            </a:lvl1pPr>
          </a:lstStyle>
          <a:p>
            <a:fld id="{39D4DDC7-75FD-4C8B-8192-CE3950D462D5}" type="datetimeFigureOut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4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Corbel" panose="020B05030202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Corbel" panose="020B0503020204020204" pitchFamily="34" charset="0"/>
              </a:defRPr>
            </a:lvl1pPr>
          </a:lstStyle>
          <a:p>
            <a:fld id="{DC0ABC4B-D8BD-445B-AAEE-1EC55DAA9F7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9236" rtl="0" eaLnBrk="1" latinLnBrk="0" hangingPunct="1">
      <a:defRPr sz="1574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599618" algn="l" defTabSz="1199236" rtl="0" eaLnBrk="1" latinLnBrk="0" hangingPunct="1">
      <a:defRPr sz="1574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1199236" algn="l" defTabSz="1199236" rtl="0" eaLnBrk="1" latinLnBrk="0" hangingPunct="1">
      <a:defRPr sz="1574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798853" algn="l" defTabSz="1199236" rtl="0" eaLnBrk="1" latinLnBrk="0" hangingPunct="1">
      <a:defRPr sz="1574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2398471" algn="l" defTabSz="1199236" rtl="0" eaLnBrk="1" latinLnBrk="0" hangingPunct="1">
      <a:defRPr sz="1574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998089" algn="l" defTabSz="1199236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6pPr>
    <a:lvl7pPr marL="3597707" algn="l" defTabSz="1199236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7pPr>
    <a:lvl8pPr marL="4197325" algn="l" defTabSz="1199236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8pPr>
    <a:lvl9pPr marL="4796942" algn="l" defTabSz="1199236" rtl="0" eaLnBrk="1" latinLnBrk="0" hangingPunct="1">
      <a:defRPr sz="15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49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4.png"/><Relationship Id="rId5" Type="http://schemas.openxmlformats.org/officeDocument/2006/relationships/image" Target="../media/image7.sv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uverture Market 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ED5FB4D-F3A8-4D9E-B566-A33B8BA8C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xmlns:p="http://schemas.openxmlformats.org/presentationml/2006/main" xmlns:r="http://schemas.openxmlformats.org/officeDocument/2006/relationships" xmlns:a="http://schemas.openxmlformats.org/drawingml/2006/main" r:embed="rId3"/>
              </a:ext>
            </a:extLst>
          </a:blip>
          <a:stretch>
            <a:fillRect/>
          </a:stretch>
        </p:blipFill>
        <p:spPr>
          <a:xfrm>
            <a:off x="0" y="-1"/>
            <a:ext cx="15978389" cy="827874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401683" y="6603828"/>
            <a:ext cx="7181172" cy="819618"/>
          </a:xfrm>
        </p:spPr>
        <p:txBody>
          <a:bodyPr rIns="0"/>
          <a:lstStyle>
            <a:lvl1pPr algn="ctr">
              <a:defRPr/>
            </a:lvl1pPr>
          </a:lstStyle>
          <a:p>
            <a:r>
              <a:rPr lang="fr-FR"/>
              <a:t>Titre sur une ligne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5C770FE-C76B-4676-807B-387FFEADA060}"/>
              </a:ext>
            </a:extLst>
          </p:cNvPr>
          <p:cNvSpPr/>
          <p:nvPr userDrawn="1"/>
        </p:nvSpPr>
        <p:spPr>
          <a:xfrm>
            <a:off x="14416852" y="8278742"/>
            <a:ext cx="1270059" cy="42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0526CBA-37AE-400C-B415-79BCE25386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xmlns:p="http://schemas.openxmlformats.org/presentationml/2006/main" xmlns:r="http://schemas.openxmlformats.org/officeDocument/2006/relationships" xmlns:a="http://schemas.openxmlformats.org/drawingml/2006/main" r:embed="rId5"/>
              </a:ext>
            </a:extLst>
          </a:blip>
          <a:stretch>
            <a:fillRect/>
          </a:stretch>
        </p:blipFill>
        <p:spPr>
          <a:xfrm>
            <a:off x="4414480" y="5590901"/>
            <a:ext cx="7155578" cy="83745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0FF3578-8E9A-479F-9A8D-5CB293C3F5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6331" y="7697976"/>
            <a:ext cx="3400877" cy="306235"/>
          </a:xfrm>
        </p:spPr>
        <p:txBody>
          <a:bodyPr/>
          <a:lstStyle>
            <a:lvl1pPr marL="0" indent="0" algn="r">
              <a:buNone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F2B0241-3AE4-4D4A-87ED-9E1A482A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7208" y="7697976"/>
            <a:ext cx="3400877" cy="306235"/>
          </a:xfrm>
        </p:spPr>
        <p:txBody>
          <a:bodyPr/>
          <a:lstStyle>
            <a:lvl1pPr marL="191486" indent="-191486" algn="l">
              <a:buClr>
                <a:schemeClr val="bg2"/>
              </a:buClr>
              <a:buFont typeface="Arial" panose="020B0604020202020204" pitchFamily="34" charset="0"/>
              <a:buChar char="│"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21.08.19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E5B2D-D6E0-4675-A381-D5D25D9BFC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246769" y="1721134"/>
            <a:ext cx="3454861" cy="34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617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FA7302E-D88C-48DE-9A62-B7E54F9B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9E0150A-A432-4596-B319-9A35A95B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FA1EAE1-14E7-4C4A-BC85-5227B012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©SYSTRAN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A7E8C80-C762-47B3-BC53-AB2FDA8A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7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20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re et 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FA7302E-D88C-48DE-9A62-B7E54F9B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9E0150A-A432-4596-B319-9A35A95B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FA1EAE1-14E7-4C4A-BC85-5227B012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A7E8C80-C762-47B3-BC53-AB2FDA8A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0B3E880-1E69-4494-AF98-D13C9F9F6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891" y="1299933"/>
            <a:ext cx="15039619" cy="67100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163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067" y="1472842"/>
            <a:ext cx="11988404" cy="3133172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067" y="4726842"/>
            <a:ext cx="11988404" cy="2172804"/>
          </a:xfrm>
        </p:spPr>
        <p:txBody>
          <a:bodyPr/>
          <a:lstStyle>
            <a:lvl1pPr marL="0" indent="0" algn="ctr">
              <a:buNone/>
              <a:defRPr sz="3100"/>
            </a:lvl1pPr>
            <a:lvl2pPr marL="599618" indent="0" algn="ctr">
              <a:buNone/>
              <a:defRPr sz="2600"/>
            </a:lvl2pPr>
            <a:lvl3pPr marL="1199236" indent="0" algn="ctr">
              <a:buNone/>
              <a:defRPr sz="2400"/>
            </a:lvl3pPr>
            <a:lvl4pPr marL="1798853" indent="0" algn="ctr">
              <a:buNone/>
              <a:defRPr sz="2100"/>
            </a:lvl4pPr>
            <a:lvl5pPr marL="2398471" indent="0" algn="ctr">
              <a:buNone/>
              <a:defRPr sz="2100"/>
            </a:lvl5pPr>
            <a:lvl6pPr marL="2998089" indent="0" algn="ctr">
              <a:buNone/>
              <a:defRPr sz="2100"/>
            </a:lvl6pPr>
            <a:lvl7pPr marL="3597707" indent="0" algn="ctr">
              <a:buNone/>
              <a:defRPr sz="2100"/>
            </a:lvl7pPr>
            <a:lvl8pPr marL="4197325" indent="0" algn="ctr">
              <a:buNone/>
              <a:defRPr sz="2100"/>
            </a:lvl8pPr>
            <a:lvl9pPr marL="4796942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1587-C3C0-4DFE-818E-CFAB04BE668E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D365-7C4D-4D63-BC48-4EC92A36A5E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223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06F4933-279E-49DC-81E2-ADC12D328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9739522" cy="8999538"/>
          </a:xfrm>
          <a:custGeom>
            <a:avLst/>
            <a:gdLst>
              <a:gd name="connsiteX0" fmla="*/ 0 w 7428695"/>
              <a:gd name="connsiteY0" fmla="*/ 0 h 6858000"/>
              <a:gd name="connsiteX1" fmla="*/ 7428695 w 7428695"/>
              <a:gd name="connsiteY1" fmla="*/ 0 h 6858000"/>
              <a:gd name="connsiteX2" fmla="*/ 7296857 w 7428695"/>
              <a:gd name="connsiteY2" fmla="*/ 164307 h 6858000"/>
              <a:gd name="connsiteX3" fmla="*/ 6726546 w 7428695"/>
              <a:gd name="connsiteY3" fmla="*/ 1002389 h 6858000"/>
              <a:gd name="connsiteX4" fmla="*/ 6568486 w 7428695"/>
              <a:gd name="connsiteY4" fmla="*/ 1272909 h 6858000"/>
              <a:gd name="connsiteX5" fmla="*/ 6559864 w 7428695"/>
              <a:gd name="connsiteY5" fmla="*/ 1286929 h 6858000"/>
              <a:gd name="connsiteX6" fmla="*/ 6553653 w 7428695"/>
              <a:gd name="connsiteY6" fmla="*/ 1298294 h 6858000"/>
              <a:gd name="connsiteX7" fmla="*/ 6497726 w 7428695"/>
              <a:gd name="connsiteY7" fmla="*/ 1394013 h 6858000"/>
              <a:gd name="connsiteX8" fmla="*/ 6314224 w 7428695"/>
              <a:gd name="connsiteY8" fmla="*/ 1736406 h 6858000"/>
              <a:gd name="connsiteX9" fmla="*/ 6285518 w 7428695"/>
              <a:gd name="connsiteY9" fmla="*/ 1788934 h 6858000"/>
              <a:gd name="connsiteX10" fmla="*/ 6169685 w 7428695"/>
              <a:gd name="connsiteY10" fmla="*/ 2022672 h 6858000"/>
              <a:gd name="connsiteX11" fmla="*/ 6158545 w 7428695"/>
              <a:gd name="connsiteY11" fmla="*/ 2046901 h 6858000"/>
              <a:gd name="connsiteX12" fmla="*/ 6137272 w 7428695"/>
              <a:gd name="connsiteY12" fmla="*/ 2089556 h 6858000"/>
              <a:gd name="connsiteX13" fmla="*/ 5999442 w 7428695"/>
              <a:gd name="connsiteY13" fmla="*/ 2380329 h 6858000"/>
              <a:gd name="connsiteX14" fmla="*/ 5971644 w 7428695"/>
              <a:gd name="connsiteY14" fmla="*/ 2477342 h 6858000"/>
              <a:gd name="connsiteX15" fmla="*/ 5917865 w 7428695"/>
              <a:gd name="connsiteY15" fmla="*/ 2621220 h 6858000"/>
              <a:gd name="connsiteX16" fmla="*/ 5896750 w 7428695"/>
              <a:gd name="connsiteY16" fmla="*/ 4872759 h 6858000"/>
              <a:gd name="connsiteX17" fmla="*/ 6910214 w 7428695"/>
              <a:gd name="connsiteY17" fmla="*/ 6769293 h 6858000"/>
              <a:gd name="connsiteX18" fmla="*/ 6986337 w 7428695"/>
              <a:gd name="connsiteY18" fmla="*/ 6858000 h 6858000"/>
              <a:gd name="connsiteX19" fmla="*/ 0 w 742869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28695" h="6858000">
                <a:moveTo>
                  <a:pt x="0" y="0"/>
                </a:moveTo>
                <a:lnTo>
                  <a:pt x="7428695" y="0"/>
                </a:lnTo>
                <a:lnTo>
                  <a:pt x="7296857" y="164307"/>
                </a:lnTo>
                <a:cubicBezTo>
                  <a:pt x="7079652" y="451470"/>
                  <a:pt x="6890923" y="733752"/>
                  <a:pt x="6726546" y="1002389"/>
                </a:cubicBezTo>
                <a:lnTo>
                  <a:pt x="6568486" y="1272909"/>
                </a:lnTo>
                <a:lnTo>
                  <a:pt x="6559864" y="1286929"/>
                </a:lnTo>
                <a:lnTo>
                  <a:pt x="6553653" y="1298294"/>
                </a:lnTo>
                <a:lnTo>
                  <a:pt x="6497726" y="1394013"/>
                </a:lnTo>
                <a:lnTo>
                  <a:pt x="6314224" y="1736406"/>
                </a:lnTo>
                <a:lnTo>
                  <a:pt x="6285518" y="1788934"/>
                </a:lnTo>
                <a:cubicBezTo>
                  <a:pt x="6244438" y="1869076"/>
                  <a:pt x="6205781" y="1947144"/>
                  <a:pt x="6169685" y="2022672"/>
                </a:cubicBezTo>
                <a:lnTo>
                  <a:pt x="6158545" y="2046901"/>
                </a:lnTo>
                <a:lnTo>
                  <a:pt x="6137272" y="2089556"/>
                </a:lnTo>
                <a:cubicBezTo>
                  <a:pt x="6086962" y="2193544"/>
                  <a:pt x="6041189" y="2290833"/>
                  <a:pt x="5999442" y="2380329"/>
                </a:cubicBezTo>
                <a:lnTo>
                  <a:pt x="5971644" y="2477342"/>
                </a:lnTo>
                <a:lnTo>
                  <a:pt x="5917865" y="2621220"/>
                </a:lnTo>
                <a:cubicBezTo>
                  <a:pt x="5751830" y="3101088"/>
                  <a:pt x="5646259" y="3993642"/>
                  <a:pt x="5896750" y="4872759"/>
                </a:cubicBezTo>
                <a:cubicBezTo>
                  <a:pt x="6069322" y="5476551"/>
                  <a:pt x="6367361" y="6116900"/>
                  <a:pt x="6910214" y="6769293"/>
                </a:cubicBezTo>
                <a:lnTo>
                  <a:pt x="69863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8316337" y="5789873"/>
            <a:ext cx="7181172" cy="819618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Titre sur une ligne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B61E3E6-F24B-4322-B79F-8C758B4F4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4954" y="6835520"/>
            <a:ext cx="3400877" cy="306235"/>
          </a:xfrm>
        </p:spPr>
        <p:txBody>
          <a:bodyPr/>
          <a:lstStyle>
            <a:lvl1pPr marL="0" indent="0" algn="r">
              <a:buNone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50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1A928F6-E8D2-4FFE-8415-0E85DD00F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55831" y="6835520"/>
            <a:ext cx="3400877" cy="306235"/>
          </a:xfrm>
        </p:spPr>
        <p:txBody>
          <a:bodyPr/>
          <a:lstStyle>
            <a:lvl1pPr marL="191486" indent="-191486" algn="l">
              <a:buClr>
                <a:schemeClr val="bg2"/>
              </a:buClr>
              <a:buFont typeface="Arial" panose="020B0604020202020204" pitchFamily="34" charset="0"/>
              <a:buChar char="│"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21.08.19</a:t>
            </a:r>
          </a:p>
        </p:txBody>
      </p:sp>
      <p:pic>
        <p:nvPicPr>
          <p:cNvPr id="87" name="Graphique 8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5AB6807-3547-4BF8-A2F1-7F842EF1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xmlns:p="http://schemas.openxmlformats.org/presentationml/2006/main" xmlns:r="http://schemas.openxmlformats.org/officeDocument/2006/relationships" xmlns:a="http://schemas.openxmlformats.org/drawingml/2006/main" r:embed="rId3"/>
              </a:ext>
            </a:extLst>
          </a:blip>
          <a:stretch>
            <a:fillRect/>
          </a:stretch>
        </p:blipFill>
        <p:spPr>
          <a:xfrm>
            <a:off x="8673019" y="4609255"/>
            <a:ext cx="5838102" cy="68326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B16E-4334-4F08-8671-759C5D8A8D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854169" y="1234573"/>
            <a:ext cx="3183220" cy="31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56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06F4933-279E-49DC-81E2-ADC12D328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9739522" cy="8999538"/>
          </a:xfrm>
          <a:custGeom>
            <a:avLst/>
            <a:gdLst>
              <a:gd name="connsiteX0" fmla="*/ 0 w 7428695"/>
              <a:gd name="connsiteY0" fmla="*/ 0 h 6858000"/>
              <a:gd name="connsiteX1" fmla="*/ 7428695 w 7428695"/>
              <a:gd name="connsiteY1" fmla="*/ 0 h 6858000"/>
              <a:gd name="connsiteX2" fmla="*/ 7296857 w 7428695"/>
              <a:gd name="connsiteY2" fmla="*/ 164307 h 6858000"/>
              <a:gd name="connsiteX3" fmla="*/ 6726546 w 7428695"/>
              <a:gd name="connsiteY3" fmla="*/ 1002389 h 6858000"/>
              <a:gd name="connsiteX4" fmla="*/ 6568486 w 7428695"/>
              <a:gd name="connsiteY4" fmla="*/ 1272909 h 6858000"/>
              <a:gd name="connsiteX5" fmla="*/ 6559864 w 7428695"/>
              <a:gd name="connsiteY5" fmla="*/ 1286929 h 6858000"/>
              <a:gd name="connsiteX6" fmla="*/ 6553653 w 7428695"/>
              <a:gd name="connsiteY6" fmla="*/ 1298294 h 6858000"/>
              <a:gd name="connsiteX7" fmla="*/ 6497726 w 7428695"/>
              <a:gd name="connsiteY7" fmla="*/ 1394013 h 6858000"/>
              <a:gd name="connsiteX8" fmla="*/ 6314224 w 7428695"/>
              <a:gd name="connsiteY8" fmla="*/ 1736406 h 6858000"/>
              <a:gd name="connsiteX9" fmla="*/ 6285518 w 7428695"/>
              <a:gd name="connsiteY9" fmla="*/ 1788934 h 6858000"/>
              <a:gd name="connsiteX10" fmla="*/ 6169685 w 7428695"/>
              <a:gd name="connsiteY10" fmla="*/ 2022672 h 6858000"/>
              <a:gd name="connsiteX11" fmla="*/ 6158545 w 7428695"/>
              <a:gd name="connsiteY11" fmla="*/ 2046901 h 6858000"/>
              <a:gd name="connsiteX12" fmla="*/ 6137272 w 7428695"/>
              <a:gd name="connsiteY12" fmla="*/ 2089556 h 6858000"/>
              <a:gd name="connsiteX13" fmla="*/ 5999442 w 7428695"/>
              <a:gd name="connsiteY13" fmla="*/ 2380329 h 6858000"/>
              <a:gd name="connsiteX14" fmla="*/ 5971644 w 7428695"/>
              <a:gd name="connsiteY14" fmla="*/ 2477342 h 6858000"/>
              <a:gd name="connsiteX15" fmla="*/ 5917865 w 7428695"/>
              <a:gd name="connsiteY15" fmla="*/ 2621220 h 6858000"/>
              <a:gd name="connsiteX16" fmla="*/ 5896750 w 7428695"/>
              <a:gd name="connsiteY16" fmla="*/ 4872759 h 6858000"/>
              <a:gd name="connsiteX17" fmla="*/ 6910214 w 7428695"/>
              <a:gd name="connsiteY17" fmla="*/ 6769293 h 6858000"/>
              <a:gd name="connsiteX18" fmla="*/ 6986337 w 7428695"/>
              <a:gd name="connsiteY18" fmla="*/ 6858000 h 6858000"/>
              <a:gd name="connsiteX19" fmla="*/ 0 w 742869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28695" h="6858000">
                <a:moveTo>
                  <a:pt x="0" y="0"/>
                </a:moveTo>
                <a:lnTo>
                  <a:pt x="7428695" y="0"/>
                </a:lnTo>
                <a:lnTo>
                  <a:pt x="7296857" y="164307"/>
                </a:lnTo>
                <a:cubicBezTo>
                  <a:pt x="7079652" y="451470"/>
                  <a:pt x="6890923" y="733752"/>
                  <a:pt x="6726546" y="1002389"/>
                </a:cubicBezTo>
                <a:lnTo>
                  <a:pt x="6568486" y="1272909"/>
                </a:lnTo>
                <a:lnTo>
                  <a:pt x="6559864" y="1286929"/>
                </a:lnTo>
                <a:lnTo>
                  <a:pt x="6553653" y="1298294"/>
                </a:lnTo>
                <a:lnTo>
                  <a:pt x="6497726" y="1394013"/>
                </a:lnTo>
                <a:lnTo>
                  <a:pt x="6314224" y="1736406"/>
                </a:lnTo>
                <a:lnTo>
                  <a:pt x="6285518" y="1788934"/>
                </a:lnTo>
                <a:cubicBezTo>
                  <a:pt x="6244438" y="1869076"/>
                  <a:pt x="6205781" y="1947144"/>
                  <a:pt x="6169685" y="2022672"/>
                </a:cubicBezTo>
                <a:lnTo>
                  <a:pt x="6158545" y="2046901"/>
                </a:lnTo>
                <a:lnTo>
                  <a:pt x="6137272" y="2089556"/>
                </a:lnTo>
                <a:cubicBezTo>
                  <a:pt x="6086962" y="2193544"/>
                  <a:pt x="6041189" y="2290833"/>
                  <a:pt x="5999442" y="2380329"/>
                </a:cubicBezTo>
                <a:lnTo>
                  <a:pt x="5971644" y="2477342"/>
                </a:lnTo>
                <a:lnTo>
                  <a:pt x="5917865" y="2621220"/>
                </a:lnTo>
                <a:cubicBezTo>
                  <a:pt x="5751830" y="3101088"/>
                  <a:pt x="5646259" y="3993642"/>
                  <a:pt x="5896750" y="4872759"/>
                </a:cubicBezTo>
                <a:cubicBezTo>
                  <a:pt x="6069322" y="5476551"/>
                  <a:pt x="6367361" y="6116900"/>
                  <a:pt x="6910214" y="6769293"/>
                </a:cubicBezTo>
                <a:lnTo>
                  <a:pt x="69863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8316337" y="5789873"/>
            <a:ext cx="7181172" cy="819618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Titre sur une ligne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B61E3E6-F24B-4322-B79F-8C758B4F4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4954" y="6835520"/>
            <a:ext cx="3400877" cy="306235"/>
          </a:xfrm>
        </p:spPr>
        <p:txBody>
          <a:bodyPr/>
          <a:lstStyle>
            <a:lvl1pPr marL="0" indent="0" algn="r">
              <a:buNone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50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1A928F6-E8D2-4FFE-8415-0E85DD00F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55831" y="6835520"/>
            <a:ext cx="3400877" cy="306235"/>
          </a:xfrm>
        </p:spPr>
        <p:txBody>
          <a:bodyPr/>
          <a:lstStyle>
            <a:lvl1pPr marL="191486" indent="-191486" algn="l">
              <a:buClr>
                <a:schemeClr val="bg2"/>
              </a:buClr>
              <a:buFont typeface="Arial" panose="020B0604020202020204" pitchFamily="34" charset="0"/>
              <a:buChar char="│"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21.08.19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C0F127B-C252-44F6-9712-CB1F84A2B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0141326" y="1676696"/>
            <a:ext cx="3629009" cy="28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59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uverture Sy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ED5FB4D-F3A8-4D9E-B566-A33B8BA8C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xmlns:p="http://schemas.openxmlformats.org/presentationml/2006/main" xmlns:r="http://schemas.openxmlformats.org/officeDocument/2006/relationships" xmlns:a="http://schemas.openxmlformats.org/drawingml/2006/main" r:embed="rId3"/>
              </a:ext>
            </a:extLst>
          </a:blip>
          <a:stretch>
            <a:fillRect/>
          </a:stretch>
        </p:blipFill>
        <p:spPr>
          <a:xfrm>
            <a:off x="0" y="-1"/>
            <a:ext cx="15978389" cy="8278742"/>
          </a:xfrm>
          <a:prstGeom prst="rect">
            <a:avLst/>
          </a:prstGeom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D49AB76-1AA3-4FC1-B7B0-E4F2804ED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663" y="6603828"/>
            <a:ext cx="7181172" cy="819618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Titre sur une ligne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C41B3AE-1296-4011-801E-31BDA41D2864}"/>
              </a:ext>
            </a:extLst>
          </p:cNvPr>
          <p:cNvSpPr/>
          <p:nvPr userDrawn="1"/>
        </p:nvSpPr>
        <p:spPr>
          <a:xfrm>
            <a:off x="14549951" y="8278742"/>
            <a:ext cx="1270059" cy="42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96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2BBC74-A4DF-4447-AE61-584C4AE322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6331" y="7697976"/>
            <a:ext cx="3400877" cy="306235"/>
          </a:xfrm>
        </p:spPr>
        <p:txBody>
          <a:bodyPr/>
          <a:lstStyle>
            <a:lvl1pPr marL="0" indent="0" algn="r">
              <a:buNone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Auteur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D601677-3AC1-4D1B-9C54-F9E1B7499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7208" y="7697976"/>
            <a:ext cx="3400877" cy="306235"/>
          </a:xfrm>
        </p:spPr>
        <p:txBody>
          <a:bodyPr/>
          <a:lstStyle>
            <a:lvl1pPr marL="191486" indent="-191486" algn="l">
              <a:buClr>
                <a:schemeClr val="bg2"/>
              </a:buClr>
              <a:buFont typeface="Arial" panose="020B0604020202020204" pitchFamily="34" charset="0"/>
              <a:buChar char="│"/>
              <a:defRPr sz="1573" b="0" i="1">
                <a:solidFill>
                  <a:schemeClr val="bg2"/>
                </a:solidFill>
              </a:defRPr>
            </a:lvl1pPr>
            <a:lvl2pPr marL="0" indent="0">
              <a:buNone/>
              <a:defRPr sz="1180"/>
            </a:lvl2pPr>
            <a:lvl3pPr>
              <a:defRPr sz="1311"/>
            </a:lvl3pPr>
            <a:lvl4pPr>
              <a:defRPr sz="1049"/>
            </a:lvl4pPr>
            <a:lvl5pPr>
              <a:defRPr sz="787"/>
            </a:lvl5pPr>
          </a:lstStyle>
          <a:p>
            <a:pPr lvl="0"/>
            <a:r>
              <a:rPr lang="fr-FR"/>
              <a:t>21.08.19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557898F-9647-48C7-93A1-7F3D6E7CC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574741" y="1567622"/>
            <a:ext cx="4835057" cy="37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2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FA7302E-D88C-48DE-9A62-B7E54F9B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9E0150A-A432-4596-B319-9A35A95B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9612-FDA7-4433-9A7F-34DDE788C6A3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FA1EAE1-14E7-4C4A-BC85-5227B012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©SYSTRAN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A7E8C80-C762-47B3-BC53-AB2FDA8A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73722DA-E1D8-44FC-B3AA-A3BAFABE7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5545" y="1664499"/>
            <a:ext cx="4861964" cy="6614243"/>
          </a:xfrm>
          <a:noFill/>
        </p:spPr>
        <p:txBody>
          <a:bodyPr/>
          <a:lstStyle>
            <a:lvl1pPr marL="0" indent="0">
              <a:buNone/>
              <a:defRPr sz="2360"/>
            </a:lvl1pPr>
            <a:lvl2pPr marL="374647" indent="-374647">
              <a:buFont typeface="Arial" panose="020B0604020202020204" pitchFamily="34" charset="0"/>
              <a:buChar char="→"/>
              <a:defRPr/>
            </a:lvl2pPr>
            <a:lvl3pPr>
              <a:defRPr/>
            </a:lvl3pPr>
            <a:lvl4pPr marL="0" indent="0">
              <a:buNone/>
              <a:defRPr sz="2098"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A2D0287-EFFA-4B42-8EFC-FB62237A4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4182" y="1664499"/>
            <a:ext cx="4768304" cy="6614243"/>
          </a:xfrm>
          <a:noFill/>
        </p:spPr>
        <p:txBody>
          <a:bodyPr/>
          <a:lstStyle>
            <a:lvl1pPr marL="0" indent="0">
              <a:buNone/>
              <a:defRPr sz="2360"/>
            </a:lvl1pPr>
            <a:lvl2pPr marL="374647" indent="-374647">
              <a:buFont typeface="Arial" panose="020B0604020202020204" pitchFamily="34" charset="0"/>
              <a:buChar char="→"/>
              <a:defRPr/>
            </a:lvl2pPr>
            <a:lvl3pPr marL="815898" indent="-374647">
              <a:buFont typeface="Arial" panose="020B0604020202020204" pitchFamily="34" charset="0"/>
              <a:buChar char="+"/>
              <a:defRPr/>
            </a:lvl3pPr>
            <a:lvl4pPr marL="0" indent="0">
              <a:buNone/>
              <a:defRPr sz="2098"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0E4D6FF-883C-4D73-A546-72C064FA38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48" y="1664499"/>
            <a:ext cx="4843375" cy="6614243"/>
          </a:xfrm>
          <a:solidFill>
            <a:schemeClr val="accent1"/>
          </a:solidFill>
        </p:spPr>
        <p:txBody>
          <a:bodyPr lIns="144000" tIns="360000" rIns="144000" bIns="360000"/>
          <a:lstStyle>
            <a:lvl1pPr>
              <a:buClrTx/>
              <a:defRPr sz="236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125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F9CE10-5918-4BAE-AEE8-8DB0C7ABB3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992269" cy="82787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967293" y="0"/>
            <a:ext cx="8017245" cy="8278740"/>
          </a:xfrm>
          <a:solidFill>
            <a:schemeClr val="accent1"/>
          </a:solidFill>
        </p:spPr>
        <p:txBody>
          <a:bodyPr lIns="144000" tIns="360000" rIns="144000" bIns="360000"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815898" indent="-374647">
              <a:buClrTx/>
              <a:buFont typeface="Arial" panose="020B0604020202020204" pitchFamily="34" charset="0"/>
              <a:buChar char="+"/>
              <a:defRPr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CFAD594-2FC6-441E-9F57-F35AF9AE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67" y="4649536"/>
            <a:ext cx="6141667" cy="819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F552873-27B4-499A-951A-A9C4E7F66C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D5775A-27C9-4718-86AB-5AF7CAE815E6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F4B6473-0717-4092-880E-9605D6DC0E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©SYSTRAN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0D8F078-4AD1-474D-BCFC-B6CD6D1C3C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5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osaï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3BE2E84-07B4-4899-9ED9-FB9BC71AF3B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96968" y="766907"/>
            <a:ext cx="15389944" cy="5585264"/>
          </a:xfrm>
          <a:custGeom>
            <a:avLst/>
            <a:gdLst>
              <a:gd name="connsiteX0" fmla="*/ 2962271 w 11738481"/>
              <a:gd name="connsiteY0" fmla="*/ 2888190 h 4256190"/>
              <a:gd name="connsiteX1" fmla="*/ 4330269 w 11738481"/>
              <a:gd name="connsiteY1" fmla="*/ 2888190 h 4256190"/>
              <a:gd name="connsiteX2" fmla="*/ 4330269 w 11738481"/>
              <a:gd name="connsiteY2" fmla="*/ 4256190 h 4256190"/>
              <a:gd name="connsiteX3" fmla="*/ 2962271 w 11738481"/>
              <a:gd name="connsiteY3" fmla="*/ 4256190 h 4256190"/>
              <a:gd name="connsiteX4" fmla="*/ 0 w 11738481"/>
              <a:gd name="connsiteY4" fmla="*/ 2887765 h 4256190"/>
              <a:gd name="connsiteX5" fmla="*/ 1368425 w 11738481"/>
              <a:gd name="connsiteY5" fmla="*/ 2887765 h 4256190"/>
              <a:gd name="connsiteX6" fmla="*/ 1368425 w 11738481"/>
              <a:gd name="connsiteY6" fmla="*/ 4256190 h 4256190"/>
              <a:gd name="connsiteX7" fmla="*/ 0 w 11738481"/>
              <a:gd name="connsiteY7" fmla="*/ 4256190 h 4256190"/>
              <a:gd name="connsiteX8" fmla="*/ 1481717 w 11738481"/>
              <a:gd name="connsiteY8" fmla="*/ 2887764 h 4256190"/>
              <a:gd name="connsiteX9" fmla="*/ 2850142 w 11738481"/>
              <a:gd name="connsiteY9" fmla="*/ 2887764 h 4256190"/>
              <a:gd name="connsiteX10" fmla="*/ 2850142 w 11738481"/>
              <a:gd name="connsiteY10" fmla="*/ 4256189 h 4256190"/>
              <a:gd name="connsiteX11" fmla="*/ 1481717 w 11738481"/>
              <a:gd name="connsiteY11" fmla="*/ 4256189 h 4256190"/>
              <a:gd name="connsiteX12" fmla="*/ 10370481 w 11738481"/>
              <a:gd name="connsiteY12" fmla="*/ 1432137 h 4256190"/>
              <a:gd name="connsiteX13" fmla="*/ 11738481 w 11738481"/>
              <a:gd name="connsiteY13" fmla="*/ 1432137 h 4256190"/>
              <a:gd name="connsiteX14" fmla="*/ 11738481 w 11738481"/>
              <a:gd name="connsiteY14" fmla="*/ 2800137 h 4256190"/>
              <a:gd name="connsiteX15" fmla="*/ 10370481 w 11738481"/>
              <a:gd name="connsiteY15" fmla="*/ 2800137 h 4256190"/>
              <a:gd name="connsiteX16" fmla="*/ 8888192 w 11738481"/>
              <a:gd name="connsiteY16" fmla="*/ 1432137 h 4256190"/>
              <a:gd name="connsiteX17" fmla="*/ 10256192 w 11738481"/>
              <a:gd name="connsiteY17" fmla="*/ 1432137 h 4256190"/>
              <a:gd name="connsiteX18" fmla="*/ 10256192 w 11738481"/>
              <a:gd name="connsiteY18" fmla="*/ 2800137 h 4256190"/>
              <a:gd name="connsiteX19" fmla="*/ 8888192 w 11738481"/>
              <a:gd name="connsiteY19" fmla="*/ 2800137 h 4256190"/>
              <a:gd name="connsiteX20" fmla="*/ 7403868 w 11738481"/>
              <a:gd name="connsiteY20" fmla="*/ 1432137 h 4256190"/>
              <a:gd name="connsiteX21" fmla="*/ 8771868 w 11738481"/>
              <a:gd name="connsiteY21" fmla="*/ 1432137 h 4256190"/>
              <a:gd name="connsiteX22" fmla="*/ 8771868 w 11738481"/>
              <a:gd name="connsiteY22" fmla="*/ 2800137 h 4256190"/>
              <a:gd name="connsiteX23" fmla="*/ 7403868 w 11738481"/>
              <a:gd name="connsiteY23" fmla="*/ 2800137 h 4256190"/>
              <a:gd name="connsiteX24" fmla="*/ 2962271 w 11738481"/>
              <a:gd name="connsiteY24" fmla="*/ 1432137 h 4256190"/>
              <a:gd name="connsiteX25" fmla="*/ 4330269 w 11738481"/>
              <a:gd name="connsiteY25" fmla="*/ 1432137 h 4256190"/>
              <a:gd name="connsiteX26" fmla="*/ 4330269 w 11738481"/>
              <a:gd name="connsiteY26" fmla="*/ 2800137 h 4256190"/>
              <a:gd name="connsiteX27" fmla="*/ 2962271 w 11738481"/>
              <a:gd name="connsiteY27" fmla="*/ 2800137 h 4256190"/>
              <a:gd name="connsiteX28" fmla="*/ 7403868 w 11738481"/>
              <a:gd name="connsiteY28" fmla="*/ 0 h 4256190"/>
              <a:gd name="connsiteX29" fmla="*/ 8771868 w 11738481"/>
              <a:gd name="connsiteY29" fmla="*/ 0 h 4256190"/>
              <a:gd name="connsiteX30" fmla="*/ 8771868 w 11738481"/>
              <a:gd name="connsiteY30" fmla="*/ 1368000 h 4256190"/>
              <a:gd name="connsiteX31" fmla="*/ 7403868 w 11738481"/>
              <a:gd name="connsiteY31" fmla="*/ 1368000 h 4256190"/>
              <a:gd name="connsiteX32" fmla="*/ 5923893 w 11738481"/>
              <a:gd name="connsiteY32" fmla="*/ 0 h 4256190"/>
              <a:gd name="connsiteX33" fmla="*/ 7291893 w 11738481"/>
              <a:gd name="connsiteY33" fmla="*/ 0 h 4256190"/>
              <a:gd name="connsiteX34" fmla="*/ 7291893 w 11738481"/>
              <a:gd name="connsiteY34" fmla="*/ 1368000 h 4256190"/>
              <a:gd name="connsiteX35" fmla="*/ 5923893 w 11738481"/>
              <a:gd name="connsiteY35" fmla="*/ 1368000 h 4256190"/>
              <a:gd name="connsiteX36" fmla="*/ 4443918 w 11738481"/>
              <a:gd name="connsiteY36" fmla="*/ 0 h 4256190"/>
              <a:gd name="connsiteX37" fmla="*/ 5811918 w 11738481"/>
              <a:gd name="connsiteY37" fmla="*/ 0 h 4256190"/>
              <a:gd name="connsiteX38" fmla="*/ 5811918 w 11738481"/>
              <a:gd name="connsiteY38" fmla="*/ 1368000 h 4256190"/>
              <a:gd name="connsiteX39" fmla="*/ 4443918 w 11738481"/>
              <a:gd name="connsiteY39" fmla="*/ 1368000 h 425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38481" h="4256190">
                <a:moveTo>
                  <a:pt x="2962271" y="2888190"/>
                </a:moveTo>
                <a:lnTo>
                  <a:pt x="4330269" y="2888190"/>
                </a:lnTo>
                <a:lnTo>
                  <a:pt x="4330269" y="4256190"/>
                </a:lnTo>
                <a:lnTo>
                  <a:pt x="2962271" y="4256190"/>
                </a:lnTo>
                <a:close/>
                <a:moveTo>
                  <a:pt x="0" y="2887765"/>
                </a:moveTo>
                <a:lnTo>
                  <a:pt x="1368425" y="2887765"/>
                </a:lnTo>
                <a:lnTo>
                  <a:pt x="1368425" y="4256190"/>
                </a:lnTo>
                <a:lnTo>
                  <a:pt x="0" y="4256190"/>
                </a:lnTo>
                <a:close/>
                <a:moveTo>
                  <a:pt x="1481717" y="2887764"/>
                </a:moveTo>
                <a:lnTo>
                  <a:pt x="2850142" y="2887764"/>
                </a:lnTo>
                <a:lnTo>
                  <a:pt x="2850142" y="4256189"/>
                </a:lnTo>
                <a:lnTo>
                  <a:pt x="1481717" y="4256189"/>
                </a:lnTo>
                <a:close/>
                <a:moveTo>
                  <a:pt x="10370481" y="1432137"/>
                </a:moveTo>
                <a:lnTo>
                  <a:pt x="11738481" y="1432137"/>
                </a:lnTo>
                <a:lnTo>
                  <a:pt x="11738481" y="2800137"/>
                </a:lnTo>
                <a:lnTo>
                  <a:pt x="10370481" y="2800137"/>
                </a:lnTo>
                <a:close/>
                <a:moveTo>
                  <a:pt x="8888192" y="1432137"/>
                </a:moveTo>
                <a:lnTo>
                  <a:pt x="10256192" y="1432137"/>
                </a:lnTo>
                <a:lnTo>
                  <a:pt x="10256192" y="2800137"/>
                </a:lnTo>
                <a:lnTo>
                  <a:pt x="8888192" y="2800137"/>
                </a:lnTo>
                <a:close/>
                <a:moveTo>
                  <a:pt x="7403868" y="1432137"/>
                </a:moveTo>
                <a:lnTo>
                  <a:pt x="8771868" y="1432137"/>
                </a:lnTo>
                <a:lnTo>
                  <a:pt x="8771868" y="2800137"/>
                </a:lnTo>
                <a:lnTo>
                  <a:pt x="7403868" y="2800137"/>
                </a:lnTo>
                <a:close/>
                <a:moveTo>
                  <a:pt x="2962271" y="1432137"/>
                </a:moveTo>
                <a:lnTo>
                  <a:pt x="4330269" y="1432137"/>
                </a:lnTo>
                <a:lnTo>
                  <a:pt x="4330269" y="2800137"/>
                </a:lnTo>
                <a:lnTo>
                  <a:pt x="2962271" y="2800137"/>
                </a:lnTo>
                <a:close/>
                <a:moveTo>
                  <a:pt x="7403868" y="0"/>
                </a:moveTo>
                <a:lnTo>
                  <a:pt x="8771868" y="0"/>
                </a:lnTo>
                <a:lnTo>
                  <a:pt x="8771868" y="1368000"/>
                </a:lnTo>
                <a:lnTo>
                  <a:pt x="7403868" y="1368000"/>
                </a:lnTo>
                <a:close/>
                <a:moveTo>
                  <a:pt x="5923893" y="0"/>
                </a:moveTo>
                <a:lnTo>
                  <a:pt x="7291893" y="0"/>
                </a:lnTo>
                <a:lnTo>
                  <a:pt x="7291893" y="1368000"/>
                </a:lnTo>
                <a:lnTo>
                  <a:pt x="5923893" y="1368000"/>
                </a:lnTo>
                <a:close/>
                <a:moveTo>
                  <a:pt x="4443918" y="0"/>
                </a:moveTo>
                <a:lnTo>
                  <a:pt x="5811918" y="0"/>
                </a:lnTo>
                <a:lnTo>
                  <a:pt x="5811918" y="1368000"/>
                </a:lnTo>
                <a:lnTo>
                  <a:pt x="4443918" y="13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C8244A-2A84-4105-A6FD-9CF48A8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29" y="737744"/>
            <a:ext cx="5678038" cy="179518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6A97294-FF81-4367-A8A6-9981FB35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3244" y="6464252"/>
            <a:ext cx="3733888" cy="181449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Insérer texte</a:t>
            </a:r>
          </a:p>
          <a:p>
            <a:pPr lvl="1"/>
            <a:r>
              <a:rPr lang="fr-FR"/>
              <a:t>Niveaux deux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BD9A421-C2F3-4BC3-81BF-35AB5D355FC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EB8C205-9339-4216-A1DD-F89957B476FB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5ED92D4-67BB-4DD4-B4E1-619BED32ADF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©SYSTRAN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E40D231-D844-487C-ACFC-E8026F5F5F7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4" name="Espace réservé pour une image 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132357C-63D4-4A94-8B45-AEF4AE9B4A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09069" y="6466335"/>
            <a:ext cx="1794098" cy="17957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2" name="Espace réservé pour une image 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86A0E48-F67F-4DFF-8671-AF81A63CF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81371" y="6466335"/>
            <a:ext cx="1794098" cy="17957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6" name="Espace réservé pour une image  2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12025F4-FA8E-4152-829A-62495F5740C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950940" y="4556017"/>
            <a:ext cx="3735970" cy="37227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05262CD-CC85-4E52-AA31-6DDF93099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244" y="2647782"/>
            <a:ext cx="3735970" cy="1793657"/>
          </a:xfrm>
          <a:solidFill>
            <a:schemeClr val="accent5"/>
          </a:solidFill>
        </p:spPr>
        <p:txBody>
          <a:bodyPr anchor="ctr"/>
          <a:lstStyle>
            <a:lvl1pPr marL="0" marR="0" indent="0" algn="ctr" defTabSz="1198870" rtl="0" eaLnBrk="1" fontAlgn="auto" latinLnBrk="0" hangingPunct="1">
              <a:lnSpc>
                <a:spcPct val="87000"/>
              </a:lnSpc>
              <a:spcBef>
                <a:spcPts val="131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fr-FR" sz="3147" b="0" kern="1200" cap="none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algn="ctr">
              <a:defRPr lang="fr-FR" sz="236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 Insérer texte </a:t>
            </a:r>
          </a:p>
          <a:p>
            <a:pPr lvl="1"/>
            <a:r>
              <a:rPr lang="fr-FR"/>
              <a:t>Niveaux deux</a:t>
            </a:r>
          </a:p>
        </p:txBody>
      </p:sp>
      <p:sp>
        <p:nvSpPr>
          <p:cNvPr id="51" name="Espace réservé du texte 1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38399F3-D562-4914-B143-D3D46767D0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326" y="4556017"/>
            <a:ext cx="1792016" cy="1795741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lang="fr-FR" sz="3147" b="0" kern="1200" cap="none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Insérer texte</a:t>
            </a:r>
          </a:p>
          <a:p>
            <a:pPr lvl="1"/>
            <a:r>
              <a:rPr lang="fr-FR"/>
              <a:t>Niveaux deux</a:t>
            </a:r>
          </a:p>
        </p:txBody>
      </p:sp>
      <p:sp>
        <p:nvSpPr>
          <p:cNvPr id="52" name="Espace réservé du texte 1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AF2B15F-4F92-4338-88B6-49C437F9A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7197" y="4556017"/>
            <a:ext cx="3735970" cy="1795741"/>
          </a:xfr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lang="fr-FR" sz="3147" b="0" kern="1200" cap="none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 Insérer texte</a:t>
            </a:r>
          </a:p>
          <a:p>
            <a:pPr lvl="1"/>
            <a:r>
              <a:rPr lang="fr-FR"/>
              <a:t>Niveaux deux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5CB7A8F-AD22-4E52-B893-6403544CA8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0940" y="737462"/>
            <a:ext cx="3735970" cy="1793659"/>
          </a:xfrm>
          <a:solidFill>
            <a:schemeClr val="accent3"/>
          </a:solidFill>
        </p:spPr>
        <p:txBody>
          <a:bodyPr anchor="ctr"/>
          <a:lstStyle>
            <a:lvl1pPr marL="0" marR="0" indent="0" algn="ctr" defTabSz="1198870" rtl="0" eaLnBrk="1" fontAlgn="auto" latinLnBrk="0" hangingPunct="1">
              <a:lnSpc>
                <a:spcPct val="87000"/>
              </a:lnSpc>
              <a:spcBef>
                <a:spcPts val="131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fr-FR" sz="3147" b="0" kern="1200" cap="none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Premier niveaux</a:t>
            </a:r>
          </a:p>
          <a:p>
            <a:pPr marL="0" marR="0" lvl="1" indent="0" algn="ctr" defTabSz="1198870" rtl="0" eaLnBrk="1" fontAlgn="auto" latinLnBrk="0" hangingPunct="1">
              <a:lnSpc>
                <a:spcPct val="87000"/>
              </a:lnSpc>
              <a:spcBef>
                <a:spcPts val="131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Niveaux deux</a:t>
            </a:r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D4D3064-9BA4-4033-8130-F45566F5B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629" y="2647782"/>
            <a:ext cx="3735969" cy="179365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147" b="0">
                <a:solidFill>
                  <a:schemeClr val="bg1"/>
                </a:solidFill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Insérer texte</a:t>
            </a:r>
          </a:p>
          <a:p>
            <a:pPr lvl="1"/>
            <a:r>
              <a:rPr lang="fr-FR"/>
              <a:t>Niveaux deux</a:t>
            </a:r>
          </a:p>
        </p:txBody>
      </p:sp>
      <p:sp>
        <p:nvSpPr>
          <p:cNvPr id="58" name="Espace réservé du texte 1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A646D82-FAE5-4C08-ABC5-FC735472A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630" y="6466335"/>
            <a:ext cx="3733888" cy="181240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 Insérer texte</a:t>
            </a:r>
          </a:p>
          <a:p>
            <a:pPr lvl="1"/>
            <a:r>
              <a:rPr lang="fr-FR"/>
              <a:t>Niveaux deux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03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osaïque 3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9AFC96B-8781-4068-85D8-C7912143E2D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123246" y="2647780"/>
            <a:ext cx="3735970" cy="5630960"/>
          </a:xfrm>
          <a:custGeom>
            <a:avLst/>
            <a:gdLst>
              <a:gd name="connsiteX0" fmla="*/ 0 w 2849563"/>
              <a:gd name="connsiteY0" fmla="*/ 2908300 h 4291012"/>
              <a:gd name="connsiteX1" fmla="*/ 2847975 w 2849563"/>
              <a:gd name="connsiteY1" fmla="*/ 2908300 h 4291012"/>
              <a:gd name="connsiteX2" fmla="*/ 2847975 w 2849563"/>
              <a:gd name="connsiteY2" fmla="*/ 4291012 h 4291012"/>
              <a:gd name="connsiteX3" fmla="*/ 0 w 2849563"/>
              <a:gd name="connsiteY3" fmla="*/ 4291012 h 4291012"/>
              <a:gd name="connsiteX4" fmla="*/ 1588 w 2849563"/>
              <a:gd name="connsiteY4" fmla="*/ 1454150 h 4291012"/>
              <a:gd name="connsiteX5" fmla="*/ 1368425 w 2849563"/>
              <a:gd name="connsiteY5" fmla="*/ 1454150 h 4291012"/>
              <a:gd name="connsiteX6" fmla="*/ 1368425 w 2849563"/>
              <a:gd name="connsiteY6" fmla="*/ 2822575 h 4291012"/>
              <a:gd name="connsiteX7" fmla="*/ 1588 w 2849563"/>
              <a:gd name="connsiteY7" fmla="*/ 2822575 h 4291012"/>
              <a:gd name="connsiteX8" fmla="*/ 0 w 2849563"/>
              <a:gd name="connsiteY8" fmla="*/ 0 h 4291012"/>
              <a:gd name="connsiteX9" fmla="*/ 2849563 w 2849563"/>
              <a:gd name="connsiteY9" fmla="*/ 0 h 4291012"/>
              <a:gd name="connsiteX10" fmla="*/ 2849563 w 2849563"/>
              <a:gd name="connsiteY10" fmla="*/ 1366837 h 4291012"/>
              <a:gd name="connsiteX11" fmla="*/ 0 w 2849563"/>
              <a:gd name="connsiteY11" fmla="*/ 1366837 h 429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9563" h="4291012">
                <a:moveTo>
                  <a:pt x="0" y="2908300"/>
                </a:moveTo>
                <a:lnTo>
                  <a:pt x="2847975" y="2908300"/>
                </a:lnTo>
                <a:lnTo>
                  <a:pt x="2847975" y="4291012"/>
                </a:lnTo>
                <a:lnTo>
                  <a:pt x="0" y="4291012"/>
                </a:lnTo>
                <a:close/>
                <a:moveTo>
                  <a:pt x="1588" y="1454150"/>
                </a:moveTo>
                <a:lnTo>
                  <a:pt x="1368425" y="1454150"/>
                </a:lnTo>
                <a:lnTo>
                  <a:pt x="1368425" y="2822575"/>
                </a:lnTo>
                <a:lnTo>
                  <a:pt x="1588" y="2822575"/>
                </a:lnTo>
                <a:close/>
                <a:moveTo>
                  <a:pt x="0" y="0"/>
                </a:moveTo>
                <a:lnTo>
                  <a:pt x="2849563" y="0"/>
                </a:lnTo>
                <a:lnTo>
                  <a:pt x="2849563" y="1366837"/>
                </a:lnTo>
                <a:lnTo>
                  <a:pt x="0" y="136683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F343F6D-BEF9-4044-91A4-1B40D9FBF3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96968" y="766907"/>
            <a:ext cx="15389944" cy="7511835"/>
          </a:xfrm>
          <a:custGeom>
            <a:avLst/>
            <a:gdLst>
              <a:gd name="connsiteX0" fmla="*/ 505 w 11738481"/>
              <a:gd name="connsiteY0" fmla="*/ 4343187 h 5724312"/>
              <a:gd name="connsiteX1" fmla="*/ 2848480 w 11738481"/>
              <a:gd name="connsiteY1" fmla="*/ 4343187 h 5724312"/>
              <a:gd name="connsiteX2" fmla="*/ 2848480 w 11738481"/>
              <a:gd name="connsiteY2" fmla="*/ 5724312 h 5724312"/>
              <a:gd name="connsiteX3" fmla="*/ 505 w 11738481"/>
              <a:gd name="connsiteY3" fmla="*/ 5724312 h 5724312"/>
              <a:gd name="connsiteX4" fmla="*/ 2962271 w 11738481"/>
              <a:gd name="connsiteY4" fmla="*/ 2888190 h 5724312"/>
              <a:gd name="connsiteX5" fmla="*/ 4330269 w 11738481"/>
              <a:gd name="connsiteY5" fmla="*/ 2888190 h 5724312"/>
              <a:gd name="connsiteX6" fmla="*/ 4330269 w 11738481"/>
              <a:gd name="connsiteY6" fmla="*/ 4256190 h 5724312"/>
              <a:gd name="connsiteX7" fmla="*/ 2962271 w 11738481"/>
              <a:gd name="connsiteY7" fmla="*/ 4256190 h 5724312"/>
              <a:gd name="connsiteX8" fmla="*/ 0 w 11738481"/>
              <a:gd name="connsiteY8" fmla="*/ 2887765 h 5724312"/>
              <a:gd name="connsiteX9" fmla="*/ 1368425 w 11738481"/>
              <a:gd name="connsiteY9" fmla="*/ 2887765 h 5724312"/>
              <a:gd name="connsiteX10" fmla="*/ 1368425 w 11738481"/>
              <a:gd name="connsiteY10" fmla="*/ 4256190 h 5724312"/>
              <a:gd name="connsiteX11" fmla="*/ 0 w 11738481"/>
              <a:gd name="connsiteY11" fmla="*/ 4256190 h 5724312"/>
              <a:gd name="connsiteX12" fmla="*/ 1481717 w 11738481"/>
              <a:gd name="connsiteY12" fmla="*/ 2887764 h 5724312"/>
              <a:gd name="connsiteX13" fmla="*/ 2850142 w 11738481"/>
              <a:gd name="connsiteY13" fmla="*/ 2887764 h 5724312"/>
              <a:gd name="connsiteX14" fmla="*/ 2850142 w 11738481"/>
              <a:gd name="connsiteY14" fmla="*/ 4256189 h 5724312"/>
              <a:gd name="connsiteX15" fmla="*/ 1481717 w 11738481"/>
              <a:gd name="connsiteY15" fmla="*/ 4256189 h 5724312"/>
              <a:gd name="connsiteX16" fmla="*/ 10370481 w 11738481"/>
              <a:gd name="connsiteY16" fmla="*/ 1432137 h 5724312"/>
              <a:gd name="connsiteX17" fmla="*/ 11738481 w 11738481"/>
              <a:gd name="connsiteY17" fmla="*/ 1432137 h 5724312"/>
              <a:gd name="connsiteX18" fmla="*/ 11738481 w 11738481"/>
              <a:gd name="connsiteY18" fmla="*/ 2800137 h 5724312"/>
              <a:gd name="connsiteX19" fmla="*/ 10370481 w 11738481"/>
              <a:gd name="connsiteY19" fmla="*/ 2800137 h 5724312"/>
              <a:gd name="connsiteX20" fmla="*/ 8888192 w 11738481"/>
              <a:gd name="connsiteY20" fmla="*/ 1432137 h 5724312"/>
              <a:gd name="connsiteX21" fmla="*/ 10256192 w 11738481"/>
              <a:gd name="connsiteY21" fmla="*/ 1432137 h 5724312"/>
              <a:gd name="connsiteX22" fmla="*/ 10256192 w 11738481"/>
              <a:gd name="connsiteY22" fmla="*/ 2800137 h 5724312"/>
              <a:gd name="connsiteX23" fmla="*/ 8888192 w 11738481"/>
              <a:gd name="connsiteY23" fmla="*/ 2800137 h 5724312"/>
              <a:gd name="connsiteX24" fmla="*/ 7403868 w 11738481"/>
              <a:gd name="connsiteY24" fmla="*/ 1432137 h 5724312"/>
              <a:gd name="connsiteX25" fmla="*/ 8771868 w 11738481"/>
              <a:gd name="connsiteY25" fmla="*/ 1432137 h 5724312"/>
              <a:gd name="connsiteX26" fmla="*/ 8771868 w 11738481"/>
              <a:gd name="connsiteY26" fmla="*/ 2800137 h 5724312"/>
              <a:gd name="connsiteX27" fmla="*/ 7403868 w 11738481"/>
              <a:gd name="connsiteY27" fmla="*/ 2800137 h 5724312"/>
              <a:gd name="connsiteX28" fmla="*/ 2962271 w 11738481"/>
              <a:gd name="connsiteY28" fmla="*/ 1432137 h 5724312"/>
              <a:gd name="connsiteX29" fmla="*/ 4330269 w 11738481"/>
              <a:gd name="connsiteY29" fmla="*/ 1432137 h 5724312"/>
              <a:gd name="connsiteX30" fmla="*/ 4330269 w 11738481"/>
              <a:gd name="connsiteY30" fmla="*/ 2800137 h 5724312"/>
              <a:gd name="connsiteX31" fmla="*/ 2962271 w 11738481"/>
              <a:gd name="connsiteY31" fmla="*/ 2800137 h 5724312"/>
              <a:gd name="connsiteX32" fmla="*/ 7403868 w 11738481"/>
              <a:gd name="connsiteY32" fmla="*/ 0 h 5724312"/>
              <a:gd name="connsiteX33" fmla="*/ 8771868 w 11738481"/>
              <a:gd name="connsiteY33" fmla="*/ 0 h 5724312"/>
              <a:gd name="connsiteX34" fmla="*/ 8771868 w 11738481"/>
              <a:gd name="connsiteY34" fmla="*/ 1368000 h 5724312"/>
              <a:gd name="connsiteX35" fmla="*/ 7403868 w 11738481"/>
              <a:gd name="connsiteY35" fmla="*/ 1368000 h 5724312"/>
              <a:gd name="connsiteX36" fmla="*/ 5923893 w 11738481"/>
              <a:gd name="connsiteY36" fmla="*/ 0 h 5724312"/>
              <a:gd name="connsiteX37" fmla="*/ 7291893 w 11738481"/>
              <a:gd name="connsiteY37" fmla="*/ 0 h 5724312"/>
              <a:gd name="connsiteX38" fmla="*/ 7291893 w 11738481"/>
              <a:gd name="connsiteY38" fmla="*/ 1368000 h 5724312"/>
              <a:gd name="connsiteX39" fmla="*/ 5923893 w 11738481"/>
              <a:gd name="connsiteY39" fmla="*/ 1368000 h 5724312"/>
              <a:gd name="connsiteX40" fmla="*/ 4443918 w 11738481"/>
              <a:gd name="connsiteY40" fmla="*/ 0 h 5724312"/>
              <a:gd name="connsiteX41" fmla="*/ 5811918 w 11738481"/>
              <a:gd name="connsiteY41" fmla="*/ 0 h 5724312"/>
              <a:gd name="connsiteX42" fmla="*/ 5811918 w 11738481"/>
              <a:gd name="connsiteY42" fmla="*/ 1368000 h 5724312"/>
              <a:gd name="connsiteX43" fmla="*/ 4443918 w 11738481"/>
              <a:gd name="connsiteY43" fmla="*/ 1368000 h 57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738481" h="5724312">
                <a:moveTo>
                  <a:pt x="505" y="4343187"/>
                </a:moveTo>
                <a:lnTo>
                  <a:pt x="2848480" y="4343187"/>
                </a:lnTo>
                <a:lnTo>
                  <a:pt x="2848480" y="5724312"/>
                </a:lnTo>
                <a:lnTo>
                  <a:pt x="505" y="5724312"/>
                </a:lnTo>
                <a:close/>
                <a:moveTo>
                  <a:pt x="2962271" y="2888190"/>
                </a:moveTo>
                <a:lnTo>
                  <a:pt x="4330269" y="2888190"/>
                </a:lnTo>
                <a:lnTo>
                  <a:pt x="4330269" y="4256190"/>
                </a:lnTo>
                <a:lnTo>
                  <a:pt x="2962271" y="4256190"/>
                </a:lnTo>
                <a:close/>
                <a:moveTo>
                  <a:pt x="0" y="2887765"/>
                </a:moveTo>
                <a:lnTo>
                  <a:pt x="1368425" y="2887765"/>
                </a:lnTo>
                <a:lnTo>
                  <a:pt x="1368425" y="4256190"/>
                </a:lnTo>
                <a:lnTo>
                  <a:pt x="0" y="4256190"/>
                </a:lnTo>
                <a:close/>
                <a:moveTo>
                  <a:pt x="1481717" y="2887764"/>
                </a:moveTo>
                <a:lnTo>
                  <a:pt x="2850142" y="2887764"/>
                </a:lnTo>
                <a:lnTo>
                  <a:pt x="2850142" y="4256189"/>
                </a:lnTo>
                <a:lnTo>
                  <a:pt x="1481717" y="4256189"/>
                </a:lnTo>
                <a:close/>
                <a:moveTo>
                  <a:pt x="10370481" y="1432137"/>
                </a:moveTo>
                <a:lnTo>
                  <a:pt x="11738481" y="1432137"/>
                </a:lnTo>
                <a:lnTo>
                  <a:pt x="11738481" y="2800137"/>
                </a:lnTo>
                <a:lnTo>
                  <a:pt x="10370481" y="2800137"/>
                </a:lnTo>
                <a:close/>
                <a:moveTo>
                  <a:pt x="8888192" y="1432137"/>
                </a:moveTo>
                <a:lnTo>
                  <a:pt x="10256192" y="1432137"/>
                </a:lnTo>
                <a:lnTo>
                  <a:pt x="10256192" y="2800137"/>
                </a:lnTo>
                <a:lnTo>
                  <a:pt x="8888192" y="2800137"/>
                </a:lnTo>
                <a:close/>
                <a:moveTo>
                  <a:pt x="7403868" y="1432137"/>
                </a:moveTo>
                <a:lnTo>
                  <a:pt x="8771868" y="1432137"/>
                </a:lnTo>
                <a:lnTo>
                  <a:pt x="8771868" y="2800137"/>
                </a:lnTo>
                <a:lnTo>
                  <a:pt x="7403868" y="2800137"/>
                </a:lnTo>
                <a:close/>
                <a:moveTo>
                  <a:pt x="2962271" y="1432137"/>
                </a:moveTo>
                <a:lnTo>
                  <a:pt x="4330269" y="1432137"/>
                </a:lnTo>
                <a:lnTo>
                  <a:pt x="4330269" y="2800137"/>
                </a:lnTo>
                <a:lnTo>
                  <a:pt x="2962271" y="2800137"/>
                </a:lnTo>
                <a:close/>
                <a:moveTo>
                  <a:pt x="7403868" y="0"/>
                </a:moveTo>
                <a:lnTo>
                  <a:pt x="8771868" y="0"/>
                </a:lnTo>
                <a:lnTo>
                  <a:pt x="8771868" y="1368000"/>
                </a:lnTo>
                <a:lnTo>
                  <a:pt x="7403868" y="1368000"/>
                </a:lnTo>
                <a:close/>
                <a:moveTo>
                  <a:pt x="5923893" y="0"/>
                </a:moveTo>
                <a:lnTo>
                  <a:pt x="7291893" y="0"/>
                </a:lnTo>
                <a:lnTo>
                  <a:pt x="7291893" y="1368000"/>
                </a:lnTo>
                <a:lnTo>
                  <a:pt x="5923893" y="1368000"/>
                </a:lnTo>
                <a:close/>
                <a:moveTo>
                  <a:pt x="4443918" y="0"/>
                </a:moveTo>
                <a:lnTo>
                  <a:pt x="5811918" y="0"/>
                </a:lnTo>
                <a:lnTo>
                  <a:pt x="5811918" y="1368000"/>
                </a:lnTo>
                <a:lnTo>
                  <a:pt x="4443918" y="13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C8244A-2A84-4105-A6FD-9CF48A8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29" y="737744"/>
            <a:ext cx="5678038" cy="179518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BD9A421-C2F3-4BC3-81BF-35AB5D355FC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EB8C205-9339-4216-A1DD-F89957B476FB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5ED92D4-67BB-4DD4-B4E1-619BED32ADF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©SYSTRAN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E40D231-D844-487C-ACFC-E8026F5F5F7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4" name="Espace réservé pour une image 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132357C-63D4-4A94-8B45-AEF4AE9B4A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09069" y="6466335"/>
            <a:ext cx="1794098" cy="17957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2" name="Espace réservé pour une image 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86A0E48-F67F-4DFF-8671-AF81A63CF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81371" y="6466335"/>
            <a:ext cx="1794098" cy="17957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6" name="Espace réservé pour une image  2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12025F4-FA8E-4152-829A-62495F5740C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950940" y="4556017"/>
            <a:ext cx="3735970" cy="37227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2" name="Espace réservé du texte 1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AF2B15F-4F92-4338-88B6-49C437F9A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7197" y="4556017"/>
            <a:ext cx="3735970" cy="1795741"/>
          </a:xfr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lang="fr-FR" sz="3147" b="0" kern="1200" cap="none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 Insérer texte</a:t>
            </a:r>
          </a:p>
          <a:p>
            <a:pPr lvl="1"/>
            <a:r>
              <a:rPr lang="fr-FR"/>
              <a:t>Niveaux deux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5CB7A8F-AD22-4E52-B893-6403544CA8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0940" y="737462"/>
            <a:ext cx="3735970" cy="1793659"/>
          </a:xfrm>
          <a:solidFill>
            <a:schemeClr val="accent3"/>
          </a:solidFill>
        </p:spPr>
        <p:txBody>
          <a:bodyPr anchor="ctr"/>
          <a:lstStyle>
            <a:lvl1pPr marL="0" marR="0" indent="0" algn="ctr" defTabSz="1198870" rtl="0" eaLnBrk="1" fontAlgn="auto" latinLnBrk="0" hangingPunct="1">
              <a:lnSpc>
                <a:spcPct val="87000"/>
              </a:lnSpc>
              <a:spcBef>
                <a:spcPts val="131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fr-FR" sz="3147" b="0" kern="1200" cap="none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Premier niveaux</a:t>
            </a:r>
          </a:p>
          <a:p>
            <a:pPr marL="0" marR="0" lvl="1" indent="0" algn="ctr" defTabSz="1198870" rtl="0" eaLnBrk="1" fontAlgn="auto" latinLnBrk="0" hangingPunct="1">
              <a:lnSpc>
                <a:spcPct val="87000"/>
              </a:lnSpc>
              <a:spcBef>
                <a:spcPts val="131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Niveaux deux</a:t>
            </a:r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D4D3064-9BA4-4033-8130-F45566F5B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629" y="2647782"/>
            <a:ext cx="3735969" cy="179365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147" b="0">
                <a:solidFill>
                  <a:schemeClr val="bg1"/>
                </a:solidFill>
              </a:defRPr>
            </a:lvl1pPr>
            <a:lvl2pPr algn="ctr">
              <a:defRPr sz="236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 Insérer texte</a:t>
            </a:r>
          </a:p>
          <a:p>
            <a:pPr lvl="1"/>
            <a:r>
              <a:rPr lang="fr-FR"/>
              <a:t>Niveaux deux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0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AD4EC43-E347-4EA6-8D40-F826064DB1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7570" y="2090984"/>
            <a:ext cx="7893354" cy="407432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ECB2576-D4F4-454A-A0AC-2C18D6DC81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5984538" cy="8261798"/>
          </a:xfrm>
          <a:custGeom>
            <a:avLst/>
            <a:gdLst>
              <a:gd name="connsiteX0" fmla="*/ 10369975 w 11737975"/>
              <a:gd name="connsiteY0" fmla="*/ 4365621 h 5733621"/>
              <a:gd name="connsiteX1" fmla="*/ 11737975 w 11737975"/>
              <a:gd name="connsiteY1" fmla="*/ 4365621 h 5733621"/>
              <a:gd name="connsiteX2" fmla="*/ 11737975 w 11737975"/>
              <a:gd name="connsiteY2" fmla="*/ 5733621 h 5733621"/>
              <a:gd name="connsiteX3" fmla="*/ 10369975 w 11737975"/>
              <a:gd name="connsiteY3" fmla="*/ 5733621 h 5733621"/>
              <a:gd name="connsiteX4" fmla="*/ 8888550 w 11737975"/>
              <a:gd name="connsiteY4" fmla="*/ 4365621 h 5733621"/>
              <a:gd name="connsiteX5" fmla="*/ 10256550 w 11737975"/>
              <a:gd name="connsiteY5" fmla="*/ 4365621 h 5733621"/>
              <a:gd name="connsiteX6" fmla="*/ 10256550 w 11737975"/>
              <a:gd name="connsiteY6" fmla="*/ 5733621 h 5733621"/>
              <a:gd name="connsiteX7" fmla="*/ 8888550 w 11737975"/>
              <a:gd name="connsiteY7" fmla="*/ 5733621 h 5733621"/>
              <a:gd name="connsiteX8" fmla="*/ 7407125 w 11737975"/>
              <a:gd name="connsiteY8" fmla="*/ 4365621 h 5733621"/>
              <a:gd name="connsiteX9" fmla="*/ 8775125 w 11737975"/>
              <a:gd name="connsiteY9" fmla="*/ 4365621 h 5733621"/>
              <a:gd name="connsiteX10" fmla="*/ 8775125 w 11737975"/>
              <a:gd name="connsiteY10" fmla="*/ 5733621 h 5733621"/>
              <a:gd name="connsiteX11" fmla="*/ 7407125 w 11737975"/>
              <a:gd name="connsiteY11" fmla="*/ 5733621 h 5733621"/>
              <a:gd name="connsiteX12" fmla="*/ 5925701 w 11737975"/>
              <a:gd name="connsiteY12" fmla="*/ 4365621 h 5733621"/>
              <a:gd name="connsiteX13" fmla="*/ 7293700 w 11737975"/>
              <a:gd name="connsiteY13" fmla="*/ 4365621 h 5733621"/>
              <a:gd name="connsiteX14" fmla="*/ 7293700 w 11737975"/>
              <a:gd name="connsiteY14" fmla="*/ 5733621 h 5733621"/>
              <a:gd name="connsiteX15" fmla="*/ 5925701 w 11737975"/>
              <a:gd name="connsiteY15" fmla="*/ 5733621 h 5733621"/>
              <a:gd name="connsiteX16" fmla="*/ 4444276 w 11737975"/>
              <a:gd name="connsiteY16" fmla="*/ 4365621 h 5733621"/>
              <a:gd name="connsiteX17" fmla="*/ 5812275 w 11737975"/>
              <a:gd name="connsiteY17" fmla="*/ 4365621 h 5733621"/>
              <a:gd name="connsiteX18" fmla="*/ 5812275 w 11737975"/>
              <a:gd name="connsiteY18" fmla="*/ 5733621 h 5733621"/>
              <a:gd name="connsiteX19" fmla="*/ 4444276 w 11737975"/>
              <a:gd name="connsiteY19" fmla="*/ 5733621 h 5733621"/>
              <a:gd name="connsiteX20" fmla="*/ 2962851 w 11737975"/>
              <a:gd name="connsiteY20" fmla="*/ 4365621 h 5733621"/>
              <a:gd name="connsiteX21" fmla="*/ 4330850 w 11737975"/>
              <a:gd name="connsiteY21" fmla="*/ 4365621 h 5733621"/>
              <a:gd name="connsiteX22" fmla="*/ 4330850 w 11737975"/>
              <a:gd name="connsiteY22" fmla="*/ 5733621 h 5733621"/>
              <a:gd name="connsiteX23" fmla="*/ 2962851 w 11737975"/>
              <a:gd name="connsiteY23" fmla="*/ 5733621 h 5733621"/>
              <a:gd name="connsiteX24" fmla="*/ 1481426 w 11737975"/>
              <a:gd name="connsiteY24" fmla="*/ 4365621 h 5733621"/>
              <a:gd name="connsiteX25" fmla="*/ 2849426 w 11737975"/>
              <a:gd name="connsiteY25" fmla="*/ 4365621 h 5733621"/>
              <a:gd name="connsiteX26" fmla="*/ 2849426 w 11737975"/>
              <a:gd name="connsiteY26" fmla="*/ 5733621 h 5733621"/>
              <a:gd name="connsiteX27" fmla="*/ 1481426 w 11737975"/>
              <a:gd name="connsiteY27" fmla="*/ 5733621 h 5733621"/>
              <a:gd name="connsiteX28" fmla="*/ 1 w 11737975"/>
              <a:gd name="connsiteY28" fmla="*/ 4365621 h 5733621"/>
              <a:gd name="connsiteX29" fmla="*/ 1368001 w 11737975"/>
              <a:gd name="connsiteY29" fmla="*/ 4365621 h 5733621"/>
              <a:gd name="connsiteX30" fmla="*/ 1368001 w 11737975"/>
              <a:gd name="connsiteY30" fmla="*/ 5733621 h 5733621"/>
              <a:gd name="connsiteX31" fmla="*/ 1 w 11737975"/>
              <a:gd name="connsiteY31" fmla="*/ 5733621 h 5733621"/>
              <a:gd name="connsiteX32" fmla="*/ 10369975 w 11737975"/>
              <a:gd name="connsiteY32" fmla="*/ 2910413 h 5733621"/>
              <a:gd name="connsiteX33" fmla="*/ 11737975 w 11737975"/>
              <a:gd name="connsiteY33" fmla="*/ 2910413 h 5733621"/>
              <a:gd name="connsiteX34" fmla="*/ 11737975 w 11737975"/>
              <a:gd name="connsiteY34" fmla="*/ 4278413 h 5733621"/>
              <a:gd name="connsiteX35" fmla="*/ 10369975 w 11737975"/>
              <a:gd name="connsiteY35" fmla="*/ 4278413 h 5733621"/>
              <a:gd name="connsiteX36" fmla="*/ 8888550 w 11737975"/>
              <a:gd name="connsiteY36" fmla="*/ 2910413 h 5733621"/>
              <a:gd name="connsiteX37" fmla="*/ 10256550 w 11737975"/>
              <a:gd name="connsiteY37" fmla="*/ 2910413 h 5733621"/>
              <a:gd name="connsiteX38" fmla="*/ 10256550 w 11737975"/>
              <a:gd name="connsiteY38" fmla="*/ 4278413 h 5733621"/>
              <a:gd name="connsiteX39" fmla="*/ 8888550 w 11737975"/>
              <a:gd name="connsiteY39" fmla="*/ 4278413 h 5733621"/>
              <a:gd name="connsiteX40" fmla="*/ 1481426 w 11737975"/>
              <a:gd name="connsiteY40" fmla="*/ 2910413 h 5733621"/>
              <a:gd name="connsiteX41" fmla="*/ 2849426 w 11737975"/>
              <a:gd name="connsiteY41" fmla="*/ 2910413 h 5733621"/>
              <a:gd name="connsiteX42" fmla="*/ 2849426 w 11737975"/>
              <a:gd name="connsiteY42" fmla="*/ 4278413 h 5733621"/>
              <a:gd name="connsiteX43" fmla="*/ 1481426 w 11737975"/>
              <a:gd name="connsiteY43" fmla="*/ 4278413 h 5733621"/>
              <a:gd name="connsiteX44" fmla="*/ 1 w 11737975"/>
              <a:gd name="connsiteY44" fmla="*/ 2910413 h 5733621"/>
              <a:gd name="connsiteX45" fmla="*/ 1368001 w 11737975"/>
              <a:gd name="connsiteY45" fmla="*/ 2910413 h 5733621"/>
              <a:gd name="connsiteX46" fmla="*/ 1368001 w 11737975"/>
              <a:gd name="connsiteY46" fmla="*/ 4278413 h 5733621"/>
              <a:gd name="connsiteX47" fmla="*/ 1 w 11737975"/>
              <a:gd name="connsiteY47" fmla="*/ 4278413 h 5733621"/>
              <a:gd name="connsiteX48" fmla="*/ 10369975 w 11737975"/>
              <a:gd name="connsiteY48" fmla="*/ 1455207 h 5733621"/>
              <a:gd name="connsiteX49" fmla="*/ 11737975 w 11737975"/>
              <a:gd name="connsiteY49" fmla="*/ 1455207 h 5733621"/>
              <a:gd name="connsiteX50" fmla="*/ 11737975 w 11737975"/>
              <a:gd name="connsiteY50" fmla="*/ 2823206 h 5733621"/>
              <a:gd name="connsiteX51" fmla="*/ 10369975 w 11737975"/>
              <a:gd name="connsiteY51" fmla="*/ 2823206 h 5733621"/>
              <a:gd name="connsiteX52" fmla="*/ 8888550 w 11737975"/>
              <a:gd name="connsiteY52" fmla="*/ 1455207 h 5733621"/>
              <a:gd name="connsiteX53" fmla="*/ 10256550 w 11737975"/>
              <a:gd name="connsiteY53" fmla="*/ 1455207 h 5733621"/>
              <a:gd name="connsiteX54" fmla="*/ 10256550 w 11737975"/>
              <a:gd name="connsiteY54" fmla="*/ 2823206 h 5733621"/>
              <a:gd name="connsiteX55" fmla="*/ 8888550 w 11737975"/>
              <a:gd name="connsiteY55" fmla="*/ 2823206 h 5733621"/>
              <a:gd name="connsiteX56" fmla="*/ 1481426 w 11737975"/>
              <a:gd name="connsiteY56" fmla="*/ 1455206 h 5733621"/>
              <a:gd name="connsiteX57" fmla="*/ 2849425 w 11737975"/>
              <a:gd name="connsiteY57" fmla="*/ 1455206 h 5733621"/>
              <a:gd name="connsiteX58" fmla="*/ 2849425 w 11737975"/>
              <a:gd name="connsiteY58" fmla="*/ 2823206 h 5733621"/>
              <a:gd name="connsiteX59" fmla="*/ 1481426 w 11737975"/>
              <a:gd name="connsiteY59" fmla="*/ 2823206 h 5733621"/>
              <a:gd name="connsiteX60" fmla="*/ 0 w 11737975"/>
              <a:gd name="connsiteY60" fmla="*/ 1455206 h 5733621"/>
              <a:gd name="connsiteX61" fmla="*/ 1368000 w 11737975"/>
              <a:gd name="connsiteY61" fmla="*/ 1455206 h 5733621"/>
              <a:gd name="connsiteX62" fmla="*/ 1368000 w 11737975"/>
              <a:gd name="connsiteY62" fmla="*/ 2823206 h 5733621"/>
              <a:gd name="connsiteX63" fmla="*/ 0 w 11737975"/>
              <a:gd name="connsiteY63" fmla="*/ 2823206 h 5733621"/>
              <a:gd name="connsiteX64" fmla="*/ 10369975 w 11737975"/>
              <a:gd name="connsiteY64" fmla="*/ 0 h 5733621"/>
              <a:gd name="connsiteX65" fmla="*/ 11737975 w 11737975"/>
              <a:gd name="connsiteY65" fmla="*/ 0 h 5733621"/>
              <a:gd name="connsiteX66" fmla="*/ 11737975 w 11737975"/>
              <a:gd name="connsiteY66" fmla="*/ 1368000 h 5733621"/>
              <a:gd name="connsiteX67" fmla="*/ 10369975 w 11737975"/>
              <a:gd name="connsiteY67" fmla="*/ 1368000 h 5733621"/>
              <a:gd name="connsiteX68" fmla="*/ 8888550 w 11737975"/>
              <a:gd name="connsiteY68" fmla="*/ 0 h 5733621"/>
              <a:gd name="connsiteX69" fmla="*/ 10256550 w 11737975"/>
              <a:gd name="connsiteY69" fmla="*/ 0 h 5733621"/>
              <a:gd name="connsiteX70" fmla="*/ 10256550 w 11737975"/>
              <a:gd name="connsiteY70" fmla="*/ 1368000 h 5733621"/>
              <a:gd name="connsiteX71" fmla="*/ 8888550 w 11737975"/>
              <a:gd name="connsiteY71" fmla="*/ 1368000 h 5733621"/>
              <a:gd name="connsiteX72" fmla="*/ 7407125 w 11737975"/>
              <a:gd name="connsiteY72" fmla="*/ 0 h 5733621"/>
              <a:gd name="connsiteX73" fmla="*/ 8775125 w 11737975"/>
              <a:gd name="connsiteY73" fmla="*/ 0 h 5733621"/>
              <a:gd name="connsiteX74" fmla="*/ 8775125 w 11737975"/>
              <a:gd name="connsiteY74" fmla="*/ 1368000 h 5733621"/>
              <a:gd name="connsiteX75" fmla="*/ 7407125 w 11737975"/>
              <a:gd name="connsiteY75" fmla="*/ 1368000 h 5733621"/>
              <a:gd name="connsiteX76" fmla="*/ 5925701 w 11737975"/>
              <a:gd name="connsiteY76" fmla="*/ 0 h 5733621"/>
              <a:gd name="connsiteX77" fmla="*/ 7293700 w 11737975"/>
              <a:gd name="connsiteY77" fmla="*/ 0 h 5733621"/>
              <a:gd name="connsiteX78" fmla="*/ 7293700 w 11737975"/>
              <a:gd name="connsiteY78" fmla="*/ 1368000 h 5733621"/>
              <a:gd name="connsiteX79" fmla="*/ 5925701 w 11737975"/>
              <a:gd name="connsiteY79" fmla="*/ 1368000 h 5733621"/>
              <a:gd name="connsiteX80" fmla="*/ 4444277 w 11737975"/>
              <a:gd name="connsiteY80" fmla="*/ 0 h 5733621"/>
              <a:gd name="connsiteX81" fmla="*/ 5812275 w 11737975"/>
              <a:gd name="connsiteY81" fmla="*/ 0 h 5733621"/>
              <a:gd name="connsiteX82" fmla="*/ 5812275 w 11737975"/>
              <a:gd name="connsiteY82" fmla="*/ 1368000 h 5733621"/>
              <a:gd name="connsiteX83" fmla="*/ 4444277 w 11737975"/>
              <a:gd name="connsiteY83" fmla="*/ 1368000 h 5733621"/>
              <a:gd name="connsiteX84" fmla="*/ 2962854 w 11737975"/>
              <a:gd name="connsiteY84" fmla="*/ 0 h 5733621"/>
              <a:gd name="connsiteX85" fmla="*/ 4330850 w 11737975"/>
              <a:gd name="connsiteY85" fmla="*/ 0 h 5733621"/>
              <a:gd name="connsiteX86" fmla="*/ 4330850 w 11737975"/>
              <a:gd name="connsiteY86" fmla="*/ 1368000 h 5733621"/>
              <a:gd name="connsiteX87" fmla="*/ 2962854 w 11737975"/>
              <a:gd name="connsiteY87" fmla="*/ 1368000 h 5733621"/>
              <a:gd name="connsiteX88" fmla="*/ 1481428 w 11737975"/>
              <a:gd name="connsiteY88" fmla="*/ 0 h 5733621"/>
              <a:gd name="connsiteX89" fmla="*/ 2849429 w 11737975"/>
              <a:gd name="connsiteY89" fmla="*/ 0 h 5733621"/>
              <a:gd name="connsiteX90" fmla="*/ 2849429 w 11737975"/>
              <a:gd name="connsiteY90" fmla="*/ 1368000 h 5733621"/>
              <a:gd name="connsiteX91" fmla="*/ 1481428 w 11737975"/>
              <a:gd name="connsiteY91" fmla="*/ 1368000 h 5733621"/>
              <a:gd name="connsiteX92" fmla="*/ 4 w 11737975"/>
              <a:gd name="connsiteY92" fmla="*/ 0 h 5733621"/>
              <a:gd name="connsiteX93" fmla="*/ 1368003 w 11737975"/>
              <a:gd name="connsiteY93" fmla="*/ 0 h 5733621"/>
              <a:gd name="connsiteX94" fmla="*/ 1368003 w 11737975"/>
              <a:gd name="connsiteY94" fmla="*/ 1368000 h 5733621"/>
              <a:gd name="connsiteX95" fmla="*/ 4 w 11737975"/>
              <a:gd name="connsiteY95" fmla="*/ 1368000 h 57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737975" h="5733621">
                <a:moveTo>
                  <a:pt x="10369975" y="4365621"/>
                </a:moveTo>
                <a:lnTo>
                  <a:pt x="11737975" y="4365621"/>
                </a:lnTo>
                <a:lnTo>
                  <a:pt x="11737975" y="5733621"/>
                </a:lnTo>
                <a:lnTo>
                  <a:pt x="10369975" y="5733621"/>
                </a:lnTo>
                <a:close/>
                <a:moveTo>
                  <a:pt x="8888550" y="4365621"/>
                </a:moveTo>
                <a:lnTo>
                  <a:pt x="10256550" y="4365621"/>
                </a:lnTo>
                <a:lnTo>
                  <a:pt x="10256550" y="5733621"/>
                </a:lnTo>
                <a:lnTo>
                  <a:pt x="8888550" y="5733621"/>
                </a:lnTo>
                <a:close/>
                <a:moveTo>
                  <a:pt x="7407125" y="4365621"/>
                </a:moveTo>
                <a:lnTo>
                  <a:pt x="8775125" y="4365621"/>
                </a:lnTo>
                <a:lnTo>
                  <a:pt x="8775125" y="5733621"/>
                </a:lnTo>
                <a:lnTo>
                  <a:pt x="7407125" y="5733621"/>
                </a:lnTo>
                <a:close/>
                <a:moveTo>
                  <a:pt x="5925701" y="4365621"/>
                </a:moveTo>
                <a:lnTo>
                  <a:pt x="7293700" y="4365621"/>
                </a:lnTo>
                <a:lnTo>
                  <a:pt x="7293700" y="5733621"/>
                </a:lnTo>
                <a:lnTo>
                  <a:pt x="5925701" y="5733621"/>
                </a:lnTo>
                <a:close/>
                <a:moveTo>
                  <a:pt x="4444276" y="4365621"/>
                </a:moveTo>
                <a:lnTo>
                  <a:pt x="5812275" y="4365621"/>
                </a:lnTo>
                <a:lnTo>
                  <a:pt x="5812275" y="5733621"/>
                </a:lnTo>
                <a:lnTo>
                  <a:pt x="4444276" y="5733621"/>
                </a:lnTo>
                <a:close/>
                <a:moveTo>
                  <a:pt x="2962851" y="4365621"/>
                </a:moveTo>
                <a:lnTo>
                  <a:pt x="4330850" y="4365621"/>
                </a:lnTo>
                <a:lnTo>
                  <a:pt x="4330850" y="5733621"/>
                </a:lnTo>
                <a:lnTo>
                  <a:pt x="2962851" y="5733621"/>
                </a:lnTo>
                <a:close/>
                <a:moveTo>
                  <a:pt x="1481426" y="4365621"/>
                </a:moveTo>
                <a:lnTo>
                  <a:pt x="2849426" y="4365621"/>
                </a:lnTo>
                <a:lnTo>
                  <a:pt x="2849426" y="5733621"/>
                </a:lnTo>
                <a:lnTo>
                  <a:pt x="1481426" y="5733621"/>
                </a:lnTo>
                <a:close/>
                <a:moveTo>
                  <a:pt x="1" y="4365621"/>
                </a:moveTo>
                <a:lnTo>
                  <a:pt x="1368001" y="4365621"/>
                </a:lnTo>
                <a:lnTo>
                  <a:pt x="1368001" y="5733621"/>
                </a:lnTo>
                <a:lnTo>
                  <a:pt x="1" y="5733621"/>
                </a:lnTo>
                <a:close/>
                <a:moveTo>
                  <a:pt x="10369975" y="2910413"/>
                </a:moveTo>
                <a:lnTo>
                  <a:pt x="11737975" y="2910413"/>
                </a:lnTo>
                <a:lnTo>
                  <a:pt x="11737975" y="4278413"/>
                </a:lnTo>
                <a:lnTo>
                  <a:pt x="10369975" y="4278413"/>
                </a:lnTo>
                <a:close/>
                <a:moveTo>
                  <a:pt x="8888550" y="2910413"/>
                </a:moveTo>
                <a:lnTo>
                  <a:pt x="10256550" y="2910413"/>
                </a:lnTo>
                <a:lnTo>
                  <a:pt x="10256550" y="4278413"/>
                </a:lnTo>
                <a:lnTo>
                  <a:pt x="8888550" y="4278413"/>
                </a:lnTo>
                <a:close/>
                <a:moveTo>
                  <a:pt x="1481426" y="2910413"/>
                </a:moveTo>
                <a:lnTo>
                  <a:pt x="2849426" y="2910413"/>
                </a:lnTo>
                <a:lnTo>
                  <a:pt x="2849426" y="4278413"/>
                </a:lnTo>
                <a:lnTo>
                  <a:pt x="1481426" y="4278413"/>
                </a:lnTo>
                <a:close/>
                <a:moveTo>
                  <a:pt x="1" y="2910413"/>
                </a:moveTo>
                <a:lnTo>
                  <a:pt x="1368001" y="2910413"/>
                </a:lnTo>
                <a:lnTo>
                  <a:pt x="1368001" y="4278413"/>
                </a:lnTo>
                <a:lnTo>
                  <a:pt x="1" y="4278413"/>
                </a:lnTo>
                <a:close/>
                <a:moveTo>
                  <a:pt x="10369975" y="1455207"/>
                </a:moveTo>
                <a:lnTo>
                  <a:pt x="11737975" y="1455207"/>
                </a:lnTo>
                <a:lnTo>
                  <a:pt x="11737975" y="2823206"/>
                </a:lnTo>
                <a:lnTo>
                  <a:pt x="10369975" y="2823206"/>
                </a:lnTo>
                <a:close/>
                <a:moveTo>
                  <a:pt x="8888550" y="1455207"/>
                </a:moveTo>
                <a:lnTo>
                  <a:pt x="10256550" y="1455207"/>
                </a:lnTo>
                <a:lnTo>
                  <a:pt x="10256550" y="2823206"/>
                </a:lnTo>
                <a:lnTo>
                  <a:pt x="8888550" y="2823206"/>
                </a:lnTo>
                <a:close/>
                <a:moveTo>
                  <a:pt x="1481426" y="1455206"/>
                </a:moveTo>
                <a:lnTo>
                  <a:pt x="2849425" y="1455206"/>
                </a:lnTo>
                <a:lnTo>
                  <a:pt x="2849425" y="2823206"/>
                </a:lnTo>
                <a:lnTo>
                  <a:pt x="1481426" y="2823206"/>
                </a:lnTo>
                <a:close/>
                <a:moveTo>
                  <a:pt x="0" y="1455206"/>
                </a:moveTo>
                <a:lnTo>
                  <a:pt x="1368000" y="1455206"/>
                </a:lnTo>
                <a:lnTo>
                  <a:pt x="1368000" y="2823206"/>
                </a:lnTo>
                <a:lnTo>
                  <a:pt x="0" y="2823206"/>
                </a:lnTo>
                <a:close/>
                <a:moveTo>
                  <a:pt x="10369975" y="0"/>
                </a:moveTo>
                <a:lnTo>
                  <a:pt x="11737975" y="0"/>
                </a:lnTo>
                <a:lnTo>
                  <a:pt x="11737975" y="1368000"/>
                </a:lnTo>
                <a:lnTo>
                  <a:pt x="10369975" y="1368000"/>
                </a:lnTo>
                <a:close/>
                <a:moveTo>
                  <a:pt x="8888550" y="0"/>
                </a:moveTo>
                <a:lnTo>
                  <a:pt x="10256550" y="0"/>
                </a:lnTo>
                <a:lnTo>
                  <a:pt x="10256550" y="1368000"/>
                </a:lnTo>
                <a:lnTo>
                  <a:pt x="8888550" y="1368000"/>
                </a:lnTo>
                <a:close/>
                <a:moveTo>
                  <a:pt x="7407125" y="0"/>
                </a:moveTo>
                <a:lnTo>
                  <a:pt x="8775125" y="0"/>
                </a:lnTo>
                <a:lnTo>
                  <a:pt x="8775125" y="1368000"/>
                </a:lnTo>
                <a:lnTo>
                  <a:pt x="7407125" y="1368000"/>
                </a:lnTo>
                <a:close/>
                <a:moveTo>
                  <a:pt x="5925701" y="0"/>
                </a:moveTo>
                <a:lnTo>
                  <a:pt x="7293700" y="0"/>
                </a:lnTo>
                <a:lnTo>
                  <a:pt x="7293700" y="1368000"/>
                </a:lnTo>
                <a:lnTo>
                  <a:pt x="5925701" y="1368000"/>
                </a:lnTo>
                <a:close/>
                <a:moveTo>
                  <a:pt x="4444277" y="0"/>
                </a:moveTo>
                <a:lnTo>
                  <a:pt x="5812275" y="0"/>
                </a:lnTo>
                <a:lnTo>
                  <a:pt x="5812275" y="1368000"/>
                </a:lnTo>
                <a:lnTo>
                  <a:pt x="4444277" y="1368000"/>
                </a:lnTo>
                <a:close/>
                <a:moveTo>
                  <a:pt x="2962854" y="0"/>
                </a:moveTo>
                <a:lnTo>
                  <a:pt x="4330850" y="0"/>
                </a:lnTo>
                <a:lnTo>
                  <a:pt x="4330850" y="1368000"/>
                </a:lnTo>
                <a:lnTo>
                  <a:pt x="2962854" y="1368000"/>
                </a:lnTo>
                <a:close/>
                <a:moveTo>
                  <a:pt x="1481428" y="0"/>
                </a:moveTo>
                <a:lnTo>
                  <a:pt x="2849429" y="0"/>
                </a:lnTo>
                <a:lnTo>
                  <a:pt x="2849429" y="1368000"/>
                </a:lnTo>
                <a:lnTo>
                  <a:pt x="1481428" y="1368000"/>
                </a:lnTo>
                <a:close/>
                <a:moveTo>
                  <a:pt x="4" y="0"/>
                </a:moveTo>
                <a:lnTo>
                  <a:pt x="1368003" y="0"/>
                </a:lnTo>
                <a:lnTo>
                  <a:pt x="1368003" y="1368000"/>
                </a:lnTo>
                <a:lnTo>
                  <a:pt x="4" y="13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D07E121-8885-415B-A4B0-C1114119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373" y="4089753"/>
            <a:ext cx="7621795" cy="81961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46370D3-9811-4A77-8B5F-59FDE0B167D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2AE68B-B8A8-43DD-AFB7-3CDFCDF22A5B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2E65796-7A66-4F10-9E8C-040E0D6510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©SYSTRAN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9F3A861-E07A-42A9-9DE4-57663B41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2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7" Type="http://schemas.openxmlformats.org/officeDocument/2006/relationships/image" Target="../media/image2.sv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891" y="295819"/>
            <a:ext cx="15039619" cy="81961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891" y="1664499"/>
            <a:ext cx="15039619" cy="661424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817885" y="8450630"/>
            <a:ext cx="980301" cy="25661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122802" indent="-122802" algn="l">
              <a:lnSpc>
                <a:spcPct val="87000"/>
              </a:lnSpc>
              <a:buFont typeface="Arial" panose="020B0604020202020204" pitchFamily="34" charset="0"/>
              <a:buChar char="I"/>
              <a:defRPr sz="11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8FEFB7-E44B-4E5E-801E-DCBC13ABD383}" type="datetime1">
              <a:rPr lang="fr-FR" smtClean="0"/>
              <a:pPr/>
              <a:t>8/11/19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891" y="8450630"/>
            <a:ext cx="13359994" cy="253091"/>
          </a:xfrm>
          <a:prstGeom prst="rect">
            <a:avLst/>
          </a:prstGeom>
        </p:spPr>
        <p:txBody>
          <a:bodyPr vert="horz" lIns="91440" tIns="45720" rIns="72000" bIns="45720" rtlCol="0" anchor="ctr">
            <a:noAutofit/>
          </a:bodyPr>
          <a:lstStyle>
            <a:lvl1pPr algn="r">
              <a:lnSpc>
                <a:spcPct val="87000"/>
              </a:lnSpc>
              <a:defRPr sz="11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©SYSTRAN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798186" y="8450630"/>
            <a:ext cx="699325" cy="25309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87000"/>
              </a:lnSpc>
              <a:defRPr sz="11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229E1E6-97C8-443D-A371-03002C3265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p="http://schemas.openxmlformats.org/presentationml/2006/main" xmlns:r="http://schemas.openxmlformats.org/officeDocument/2006/relationships" xmlns:a="http://schemas.openxmlformats.org/drawingml/2006/main" r:embed="rId17"/>
              </a:ext>
            </a:extLst>
          </a:blip>
          <a:stretch>
            <a:fillRect/>
          </a:stretch>
        </p:blipFill>
        <p:spPr>
          <a:xfrm>
            <a:off x="0" y="8792279"/>
            <a:ext cx="15984538" cy="2124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EBE4E13-B7FE-448A-B037-4622591B2C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7981"/>
          <a:stretch/>
        </p:blipFill>
        <p:spPr>
          <a:xfrm>
            <a:off x="14883827" y="8379045"/>
            <a:ext cx="303963" cy="3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85" r:id="rId3"/>
    <p:sldLayoutId id="2147483679" r:id="rId4"/>
    <p:sldLayoutId id="2147483682" r:id="rId5"/>
    <p:sldLayoutId id="2147483672" r:id="rId6"/>
    <p:sldLayoutId id="2147483680" r:id="rId7"/>
    <p:sldLayoutId id="2147483684" r:id="rId8"/>
    <p:sldLayoutId id="2147483681" r:id="rId9"/>
    <p:sldLayoutId id="2147483671" r:id="rId10"/>
    <p:sldLayoutId id="2147483675" r:id="rId11"/>
    <p:sldLayoutId id="2147483686" r:id="rId12"/>
    <p:sldLayoutId id="2147483687" r:id="rId13"/>
  </p:sldLayoutIdLst>
  <p:hf hdr="0"/>
  <p:txStyles>
    <p:titleStyle>
      <a:lvl1pPr algn="l" defTabSz="1198870" rtl="0" eaLnBrk="1" latinLnBrk="0" hangingPunct="1">
        <a:lnSpc>
          <a:spcPct val="87000"/>
        </a:lnSpc>
        <a:spcBef>
          <a:spcPct val="0"/>
        </a:spcBef>
        <a:buNone/>
        <a:defRPr sz="3933" b="1" kern="1200" cap="none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49576" indent="-449576" algn="l" defTabSz="1198870" rtl="0" eaLnBrk="1" latinLnBrk="0" hangingPunct="1">
        <a:lnSpc>
          <a:spcPct val="87000"/>
        </a:lnSpc>
        <a:spcBef>
          <a:spcPts val="1311"/>
        </a:spcBef>
        <a:buClr>
          <a:schemeClr val="tx1"/>
        </a:buClr>
        <a:buFont typeface="Arial" panose="020B0604020202020204" pitchFamily="34" charset="0"/>
        <a:buChar char="→"/>
        <a:defRPr sz="3147" b="1" kern="1200" cap="none" baseline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815898" indent="-374647" algn="l" defTabSz="1198870" rtl="0" eaLnBrk="1" latinLnBrk="0" hangingPunct="1">
        <a:lnSpc>
          <a:spcPct val="87000"/>
        </a:lnSpc>
        <a:spcBef>
          <a:spcPts val="1573"/>
        </a:spcBef>
        <a:buFont typeface="Arial" panose="020B0604020202020204" pitchFamily="34" charset="0"/>
        <a:buChar char="+"/>
        <a:defRPr sz="209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1198870" rtl="0" eaLnBrk="1" latinLnBrk="0" hangingPunct="1">
        <a:lnSpc>
          <a:spcPct val="87000"/>
        </a:lnSpc>
        <a:spcBef>
          <a:spcPts val="1573"/>
        </a:spcBef>
        <a:buFont typeface="Wingdings" panose="05000000000000000000" pitchFamily="2" charset="2"/>
        <a:buNone/>
        <a:defRPr sz="209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349670" indent="-170672" algn="l" defTabSz="1198870" rtl="0" eaLnBrk="1" latinLnBrk="0" hangingPunct="1">
        <a:lnSpc>
          <a:spcPct val="87000"/>
        </a:lnSpc>
        <a:spcBef>
          <a:spcPts val="1573"/>
        </a:spcBef>
        <a:buFont typeface="Calibri" panose="020F0502020204030204" pitchFamily="34" charset="0"/>
        <a:buChar char="-"/>
        <a:defRPr sz="1573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360077" indent="0" algn="l" defTabSz="1198870" rtl="0" eaLnBrk="1" latinLnBrk="0" hangingPunct="1">
        <a:lnSpc>
          <a:spcPct val="87000"/>
        </a:lnSpc>
        <a:spcBef>
          <a:spcPts val="656"/>
        </a:spcBef>
        <a:buFontTx/>
        <a:buNone/>
        <a:defRPr sz="1377" i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3296892" indent="-299717" algn="l" defTabSz="119887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896327" indent="-299717" algn="l" defTabSz="119887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495762" indent="-299717" algn="l" defTabSz="119887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5095197" indent="-299717" algn="l" defTabSz="119887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1pPr>
      <a:lvl2pPr marL="599435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2pPr>
      <a:lvl3pPr marL="1198870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3pPr>
      <a:lvl4pPr marL="1798305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4pPr>
      <a:lvl5pPr marL="2397740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5pPr>
      <a:lvl6pPr marL="2997175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96610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196044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795479" algn="l" defTabSz="119887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86">
          <p15:clr>
            <a:srgbClr val="F26B43"/>
          </p15:clr>
        </p15:guide>
        <p15:guide id="2" pos="187">
          <p15:clr>
            <a:srgbClr val="F26B43"/>
          </p15:clr>
        </p15:guide>
        <p15:guide id="3" orient="horz" pos="5483">
          <p15:clr>
            <a:srgbClr val="F26B43"/>
          </p15:clr>
        </p15:guide>
        <p15:guide id="4" pos="9882">
          <p15:clr>
            <a:srgbClr val="F26B43"/>
          </p15:clr>
        </p15:guide>
        <p15:guide id="5" pos="288">
          <p15:clr>
            <a:srgbClr val="9FCC3B"/>
          </p15:clr>
        </p15:guide>
        <p15:guide id="6" pos="6610">
          <p15:clr>
            <a:srgbClr val="FBAE40"/>
          </p15:clr>
        </p15:guide>
        <p15:guide id="7" pos="9762">
          <p15:clr>
            <a:srgbClr val="9FCC3B"/>
          </p15:clr>
        </p15:guide>
        <p15:guide id="8" pos="3428">
          <p15:clr>
            <a:srgbClr val="FBAE40"/>
          </p15:clr>
        </p15:guide>
        <p15:guide id="11" orient="horz" pos="1049">
          <p15:clr>
            <a:srgbClr val="9FCC3B"/>
          </p15:clr>
        </p15:guide>
        <p15:guide id="12" orient="horz" pos="5215">
          <p15:clr>
            <a:srgbClr val="9FCC3B"/>
          </p15:clr>
        </p15:guide>
        <p15:guide id="13" orient="horz" pos="2447">
          <p15:clr>
            <a:srgbClr val="547EBF"/>
          </p15:clr>
        </p15:guide>
        <p15:guide id="14" orient="horz" pos="3816">
          <p15:clr>
            <a:srgbClr val="547EBF"/>
          </p15:clr>
        </p15:guide>
        <p15:guide id="15" pos="3339">
          <p15:clr>
            <a:srgbClr val="FDE53C"/>
          </p15:clr>
        </p15:guide>
        <p15:guide id="16" pos="3518">
          <p15:clr>
            <a:srgbClr val="FDE53C"/>
          </p15:clr>
        </p15:guide>
        <p15:guide id="17" pos="6521">
          <p15:clr>
            <a:srgbClr val="FDE53C"/>
          </p15:clr>
        </p15:guide>
        <p15:guide id="18" pos="6700">
          <p15:clr>
            <a:srgbClr val="FDE53C"/>
          </p15:clr>
        </p15:guide>
        <p15:guide id="19" orient="horz" pos="2567">
          <p15:clr>
            <a:srgbClr val="5ACBF0"/>
          </p15:clr>
        </p15:guide>
        <p15:guide id="20" orient="horz" pos="2358">
          <p15:clr>
            <a:srgbClr val="5ACBF0"/>
          </p15:clr>
        </p15:guide>
        <p15:guide id="21" orient="horz" pos="3727">
          <p15:clr>
            <a:srgbClr val="5ACBF0"/>
          </p15:clr>
        </p15:guide>
        <p15:guide id="22" orient="horz" pos="3905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9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13.pn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31036CF-17CE-477E-B17E-12D4269C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849" y="6328286"/>
            <a:ext cx="9876838" cy="819618"/>
          </a:xfrm>
        </p:spPr>
        <p:txBody>
          <a:bodyPr/>
          <a:lstStyle/>
          <a:p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>PROJET « SIMPLES »</a:t>
            </a:r>
            <a:br>
              <a:rPr lang="fr-FR" sz="4400" dirty="0"/>
            </a:br>
            <a:r>
              <a:rPr lang="fr-FR" sz="4400" b="0" dirty="0" err="1"/>
              <a:t>SIMplification</a:t>
            </a:r>
            <a:r>
              <a:rPr lang="fr-FR" sz="4400" b="0" dirty="0"/>
              <a:t> des Langues </a:t>
            </a:r>
            <a:r>
              <a:rPr lang="fr-FR" sz="4400" b="0" dirty="0" err="1"/>
              <a:t>EcriteS</a:t>
            </a:r>
            <a:endParaRPr lang="en-US" sz="4400" b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34A78F4-ECCF-410D-A9E3-982F98600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763" y="7755849"/>
            <a:ext cx="4197011" cy="306235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NATALIA </a:t>
            </a:r>
            <a:r>
              <a:rPr lang="fr-FR" sz="2000" b="1" dirty="0" smtClean="0">
                <a:solidFill>
                  <a:schemeClr val="tx1"/>
                </a:solidFill>
              </a:rPr>
              <a:t>SEGAL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06146BB-72BB-4AC3-8B23-4BD2DA758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27421" y="7755849"/>
            <a:ext cx="3400877" cy="306235"/>
          </a:xfrm>
        </p:spPr>
        <p:txBody>
          <a:bodyPr/>
          <a:lstStyle/>
          <a:p>
            <a:r>
              <a:rPr lang="fr-FR" sz="2000" dirty="0" smtClean="0"/>
              <a:t>12</a:t>
            </a:r>
            <a:r>
              <a:rPr lang="fr-FR" sz="2000" dirty="0" smtClean="0"/>
              <a:t>/</a:t>
            </a:r>
            <a:r>
              <a:rPr lang="fr-FR" sz="2000" dirty="0"/>
              <a:t>11/2019</a:t>
            </a:r>
            <a:endParaRPr lang="en-US" sz="2000" dirty="0"/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F5609BA-EB15-45F0-B3EB-6B55E98C5C3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22467" y="288950"/>
            <a:ext cx="894218" cy="937068"/>
          </a:xfrm>
          <a:prstGeom prst="rect">
            <a:avLst/>
          </a:prstGeom>
          <a:ln/>
        </p:spPr>
      </p:pic>
      <p:pic>
        <p:nvPicPr>
          <p:cNvPr id="14" name="image4.jp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5F94FE3-DAC7-42AB-AFED-92DD0CE81A4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232562" y="2130814"/>
            <a:ext cx="4406098" cy="1431783"/>
          </a:xfrm>
          <a:prstGeom prst="rect">
            <a:avLst/>
          </a:prstGeom>
          <a:ln/>
        </p:spPr>
      </p:pic>
      <p:pic>
        <p:nvPicPr>
          <p:cNvPr id="15" name="image3.jp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F84BF1E-1E38-4C0C-8351-730E71E158F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878404" y="2334533"/>
            <a:ext cx="2952547" cy="819618"/>
          </a:xfrm>
          <a:prstGeom prst="rect">
            <a:avLst/>
          </a:prstGeom>
          <a:ln/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676" y="3320167"/>
            <a:ext cx="1269978" cy="75470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DF68FB2-9FCD-4283-93D3-946E0E5A2884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207302" y="1757702"/>
            <a:ext cx="1900725" cy="5768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3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" y="599969"/>
            <a:ext cx="11303352" cy="88158"/>
          </a:xfrm>
          <a:custGeom>
            <a:avLst/>
            <a:gdLst/>
            <a:ahLst/>
            <a:cxnLst/>
            <a:rect l="l" t="t" r="r" b="b"/>
            <a:pathLst>
              <a:path w="5584190" h="1" extrusionOk="0">
                <a:moveTo>
                  <a:pt x="0" y="0"/>
                </a:moveTo>
                <a:lnTo>
                  <a:pt x="5584190" y="0"/>
                </a:lnTo>
              </a:path>
            </a:pathLst>
          </a:custGeom>
          <a:solidFill>
            <a:srgbClr val="FFFFFF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9904" tIns="119904" rIns="119904" bIns="119904" anchor="ctr" anchorCtr="0">
            <a:noAutofit/>
          </a:bodyPr>
          <a:lstStyle/>
          <a:p>
            <a:endParaRPr lang="fr-FR" dirty="0"/>
          </a:p>
        </p:txBody>
      </p:sp>
      <p:sp>
        <p:nvSpPr>
          <p:cNvPr id="5" name="Freeform 4"/>
          <p:cNvSpPr/>
          <p:nvPr/>
        </p:nvSpPr>
        <p:spPr>
          <a:xfrm flipV="1">
            <a:off x="4697495" y="433296"/>
            <a:ext cx="11287043" cy="59996"/>
          </a:xfrm>
          <a:custGeom>
            <a:avLst/>
            <a:gdLst/>
            <a:ahLst/>
            <a:cxnLst/>
            <a:rect l="l" t="t" r="r" b="b"/>
            <a:pathLst>
              <a:path w="5584190" h="1" extrusionOk="0">
                <a:moveTo>
                  <a:pt x="0" y="0"/>
                </a:moveTo>
                <a:lnTo>
                  <a:pt x="5584190" y="0"/>
                </a:lnTo>
              </a:path>
            </a:pathLst>
          </a:custGeom>
          <a:solidFill>
            <a:srgbClr val="FFFFFF"/>
          </a:solidFill>
          <a:ln w="28575" cap="flat" cmpd="sng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9904" tIns="119904" rIns="119904" bIns="119904" anchor="ctr" anchorCtr="0">
            <a:noAutofit/>
          </a:bodyPr>
          <a:lstStyle/>
          <a:p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D365-7C4D-4D63-BC48-4EC92A36A5E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846404" y="1090659"/>
            <a:ext cx="14080823" cy="5245574"/>
          </a:xfrm>
          <a:prstGeom prst="rect">
            <a:avLst/>
          </a:prstGeom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9924" tIns="59962" rIns="119924" bIns="59962" rtlCol="0">
            <a:spAutoFit/>
          </a:bodyPr>
          <a:lstStyle/>
          <a:p>
            <a:r>
              <a:rPr lang="en-US" sz="3700" dirty="0" err="1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Avez</a:t>
            </a:r>
            <a:r>
              <a:rPr lang="en-US" sz="3700" dirty="0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–</a:t>
            </a:r>
            <a:r>
              <a:rPr lang="en-US" sz="3700" dirty="0" err="1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vous</a:t>
            </a:r>
            <a:r>
              <a:rPr lang="en-US" sz="3700" dirty="0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des questions ? </a:t>
            </a:r>
          </a:p>
          <a:p>
            <a:pPr algn="r"/>
            <a:endParaRPr lang="en-US" sz="3700" dirty="0">
              <a:solidFill>
                <a:srgbClr val="000090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algn="r"/>
            <a:r>
              <a:rPr lang="en-US" sz="3700" dirty="0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Merci !</a:t>
            </a:r>
            <a:endParaRPr lang="en-US" sz="3700" dirty="0" smtClean="0">
              <a:solidFill>
                <a:srgbClr val="000090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algn="r"/>
            <a:endParaRPr lang="en-US" sz="3700" dirty="0" smtClean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algn="r"/>
            <a:endParaRPr lang="en-US" sz="3700" dirty="0" smtClean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algn="r"/>
            <a:endParaRPr lang="en-US" sz="3700" dirty="0" smtClean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algn="r"/>
            <a:r>
              <a:rPr lang="en-US" sz="3700" dirty="0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Natalia Segal, </a:t>
            </a:r>
            <a:r>
              <a:rPr lang="en-US" sz="3700" dirty="0" err="1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Systran</a:t>
            </a:r>
            <a:r>
              <a:rPr lang="en-US" sz="3700" dirty="0">
                <a:solidFill>
                  <a:srgbClr val="00009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Group</a:t>
            </a:r>
            <a:endParaRPr lang="en-US" sz="3700" dirty="0" smtClean="0">
              <a:solidFill>
                <a:srgbClr val="000090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algn="r"/>
            <a:r>
              <a:rPr lang="en-US" sz="37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n</a:t>
            </a:r>
            <a:r>
              <a:rPr lang="en-US" sz="3700" dirty="0" err="1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atalia.segal@systrangroup.com</a:t>
            </a:r>
            <a:r>
              <a:rPr lang="en-US" sz="37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</a:p>
          <a:p>
            <a:pPr algn="r"/>
            <a:endParaRPr lang="en-US" sz="3700" dirty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1932"/>
            <a:ext cx="1356320" cy="80674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926" y="2322104"/>
            <a:ext cx="3299744" cy="31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552103" y="7814342"/>
            <a:ext cx="725964" cy="713297"/>
          </a:xfrm>
          <a:prstGeom prst="rect">
            <a:avLst/>
          </a:prstGeom>
          <a:ln/>
        </p:spPr>
      </p:pic>
      <p:pic>
        <p:nvPicPr>
          <p:cNvPr id="13" name="image2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861097" y="7814272"/>
            <a:ext cx="2341069" cy="713297"/>
          </a:xfrm>
          <a:prstGeom prst="rect">
            <a:avLst/>
          </a:prstGeom>
          <a:ln/>
        </p:spPr>
      </p:pic>
      <p:pic>
        <p:nvPicPr>
          <p:cNvPr id="14" name="image7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809857" y="7814272"/>
            <a:ext cx="2497584" cy="713297"/>
          </a:xfrm>
          <a:prstGeom prst="rect">
            <a:avLst/>
          </a:prstGeom>
          <a:ln/>
        </p:spPr>
      </p:pic>
      <p:pic>
        <p:nvPicPr>
          <p:cNvPr id="15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038432" y="7814272"/>
            <a:ext cx="2631611" cy="713299"/>
          </a:xfrm>
          <a:prstGeom prst="rect">
            <a:avLst/>
          </a:prstGeom>
          <a:ln/>
        </p:spPr>
      </p:pic>
      <p:pic>
        <p:nvPicPr>
          <p:cNvPr id="16" name="image3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2401035" y="7819642"/>
            <a:ext cx="2311930" cy="70792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550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F6AA886-33AF-44E3-8322-5083AF9A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ENJEUX ET OBJECTIFS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B02DE71-9B20-4CE9-AC43-73BFD6CF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F653D0F-D2BD-4BA3-B483-2AF35A42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EC360ED-49CC-4D97-9D50-08FB06E7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98477AC-CCE8-42CF-AA2A-4B5897B1D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3"/>
                </a:solidFill>
              </a:rPr>
              <a:t>sociétal</a:t>
            </a:r>
            <a:r>
              <a:rPr lang="fr-FR" dirty="0"/>
              <a:t> : </a:t>
            </a:r>
            <a:r>
              <a:rPr lang="fr-FR" b="0" dirty="0"/>
              <a:t>simplification et résumé de contenus numériques complexes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pour les personnes déficientes intellectuelles et leurs accompagnateurs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pour les enfants, les apprenants de la langue, les personnes âgées… et tout le monde !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scientifique et technique </a:t>
            </a:r>
            <a:r>
              <a:rPr lang="fr-FR" dirty="0"/>
              <a:t>: </a:t>
            </a:r>
            <a:r>
              <a:rPr lang="fr-FR" b="0" dirty="0"/>
              <a:t>logiciel combinant les règles et l’apprentissage automatique</a:t>
            </a:r>
          </a:p>
          <a:p>
            <a:pPr marL="815340" lvl="1" indent="-374015">
              <a:buFont typeface="Arial" panose="020B0604020202020204" pitchFamily="34" charset="0"/>
              <a:buChar char="•"/>
            </a:pPr>
            <a:r>
              <a:rPr lang="fr-FR" sz="2050" dirty="0">
                <a:cs typeface="Arial"/>
              </a:rPr>
              <a:t>un véritable défi à la communauté scientifique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0" indent="0">
              <a:buNone/>
            </a:pPr>
            <a:r>
              <a:rPr lang="fr-FR" sz="31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économique</a:t>
            </a:r>
            <a:r>
              <a:rPr lang="fr-FR" sz="3100" dirty="0">
                <a:cs typeface="Arial"/>
              </a:rPr>
              <a:t> : </a:t>
            </a:r>
            <a:r>
              <a:rPr lang="fr-FR" sz="3100" b="0" dirty="0">
                <a:cs typeface="Arial"/>
              </a:rPr>
              <a:t>production « industrielle » de grandes quantités de textes simplifiés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actuellement, production manuelle « artisanale » et à petite échelle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68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B166DC5-5255-4599-B7D6-E1C4221881D9}"/>
              </a:ext>
            </a:extLst>
          </p:cNvPr>
          <p:cNvSpPr txBox="1">
            <a:spLocks/>
          </p:cNvSpPr>
          <p:nvPr/>
        </p:nvSpPr>
        <p:spPr>
          <a:xfrm>
            <a:off x="815878" y="1660973"/>
            <a:ext cx="4130856" cy="524178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>
            <a:lvl1pPr marL="0" indent="0" algn="l" defTabSz="1198870" rtl="0" eaLnBrk="1" latinLnBrk="0" hangingPunct="1">
              <a:lnSpc>
                <a:spcPct val="87000"/>
              </a:lnSpc>
              <a:spcBef>
                <a:spcPts val="1311"/>
              </a:spcBef>
              <a:buClr>
                <a:schemeClr val="tx1"/>
              </a:buClr>
              <a:buFont typeface="Arial" panose="020B0604020202020204" pitchFamily="34" charset="0"/>
              <a:buNone/>
              <a:defRPr sz="2360" b="1" kern="1200" cap="none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74647" indent="-374647" algn="l" defTabSz="1198870" rtl="0" eaLnBrk="1" latinLnBrk="0" hangingPunct="1">
              <a:lnSpc>
                <a:spcPct val="87000"/>
              </a:lnSpc>
              <a:spcBef>
                <a:spcPts val="1573"/>
              </a:spcBef>
              <a:buFont typeface="Arial" panose="020B0604020202020204" pitchFamily="34" charset="0"/>
              <a:buChar char="→"/>
              <a:defRPr sz="2098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15898" indent="-374647" algn="l" defTabSz="1198870" rtl="0" eaLnBrk="1" latinLnBrk="0" hangingPunct="1">
              <a:lnSpc>
                <a:spcPct val="87000"/>
              </a:lnSpc>
              <a:spcBef>
                <a:spcPts val="1573"/>
              </a:spcBef>
              <a:buFont typeface="Arial" panose="020B0604020202020204" pitchFamily="34" charset="0"/>
              <a:buChar char="+"/>
              <a:defRPr sz="2098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1198870" rtl="0" eaLnBrk="1" latinLnBrk="0" hangingPunct="1">
              <a:lnSpc>
                <a:spcPct val="87000"/>
              </a:lnSpc>
              <a:spcBef>
                <a:spcPts val="1573"/>
              </a:spcBef>
              <a:buFont typeface="Calibri" panose="020F0502020204030204" pitchFamily="34" charset="0"/>
              <a:buNone/>
              <a:defRPr sz="2098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360077" indent="0" algn="l" defTabSz="1198870" rtl="0" eaLnBrk="1" latinLnBrk="0" hangingPunct="1">
              <a:lnSpc>
                <a:spcPct val="87000"/>
              </a:lnSpc>
              <a:spcBef>
                <a:spcPts val="656"/>
              </a:spcBef>
              <a:buFontTx/>
              <a:buNone/>
              <a:defRPr sz="1377" i="1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3296892" indent="-299717" algn="l" defTabSz="1198870" rtl="0" eaLnBrk="1" latinLnBrk="0" hangingPunct="1">
              <a:lnSpc>
                <a:spcPct val="90000"/>
              </a:lnSpc>
              <a:spcBef>
                <a:spcPts val="656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327" indent="-299717" algn="l" defTabSz="1198870" rtl="0" eaLnBrk="1" latinLnBrk="0" hangingPunct="1">
              <a:lnSpc>
                <a:spcPct val="90000"/>
              </a:lnSpc>
              <a:spcBef>
                <a:spcPts val="656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95762" indent="-299717" algn="l" defTabSz="1198870" rtl="0" eaLnBrk="1" latinLnBrk="0" hangingPunct="1">
              <a:lnSpc>
                <a:spcPct val="90000"/>
              </a:lnSpc>
              <a:spcBef>
                <a:spcPts val="656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95197" indent="-299717" algn="l" defTabSz="1198870" rtl="0" eaLnBrk="1" latinLnBrk="0" hangingPunct="1">
              <a:lnSpc>
                <a:spcPct val="90000"/>
              </a:lnSpc>
              <a:spcBef>
                <a:spcPts val="656"/>
              </a:spcBef>
              <a:buFont typeface="Arial" panose="020B0604020202020204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Chef de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leader mondial de la </a:t>
            </a:r>
            <a:r>
              <a:rPr lang="fr-FR" sz="2400" dirty="0"/>
              <a:t>traduction automatique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2251CCC-D9C5-49DF-A74A-11EF8965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PARTENAIRES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5F5AC9C-5151-446F-A792-9459D09A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4F7BF97-374F-4386-9173-2034E308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©SYSTRAN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9409FE8-6103-4E39-A1BE-158661DD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6D20C7C-F153-4A51-9EC7-440216747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81331" y="1664500"/>
            <a:ext cx="4946733" cy="52417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Laboratoire d’Etude des Usages en Technologies d’Information Numériques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usages des nouvelles technologies </a:t>
            </a:r>
            <a:r>
              <a:rPr lang="fr-FR" sz="2400" b="0" dirty="0"/>
              <a:t>dans le cadre de recherches académiques et industrielles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5F26F3A-B5A3-4D34-9D8D-0891C6254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4181" y="1664500"/>
            <a:ext cx="4459703" cy="52417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Etablissement Public National Antoine </a:t>
            </a:r>
            <a:r>
              <a:rPr lang="fr-FR" sz="2400" b="0" dirty="0" err="1"/>
              <a:t>Koenigswarter</a:t>
            </a: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accompagne près de 3 200 personnes en situation de </a:t>
            </a:r>
            <a:r>
              <a:rPr lang="fr-FR" sz="2400" dirty="0"/>
              <a:t>handicap intellectuel et psychique</a:t>
            </a:r>
            <a:endParaRPr lang="en-US" sz="2400" dirty="0"/>
          </a:p>
        </p:txBody>
      </p:sp>
      <p:pic>
        <p:nvPicPr>
          <p:cNvPr id="20" name="image1.jp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CDC457F-57F9-4124-9178-3F4FC1AFFCF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74057" y="2093251"/>
            <a:ext cx="3135086" cy="911206"/>
          </a:xfrm>
          <a:prstGeom prst="rect">
            <a:avLst/>
          </a:prstGeom>
          <a:ln/>
        </p:spPr>
      </p:pic>
      <p:pic>
        <p:nvPicPr>
          <p:cNvPr id="22" name="image3.jp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DDF31CD-4CE4-4447-81AB-F1C7962DA00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77120" y="2093251"/>
            <a:ext cx="2873828" cy="911206"/>
          </a:xfrm>
          <a:prstGeom prst="rect">
            <a:avLst/>
          </a:prstGeom>
          <a:ln/>
        </p:spPr>
      </p:pic>
      <p:pic>
        <p:nvPicPr>
          <p:cNvPr id="23" name="image4.jp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12D320D-A533-4C95-B9C5-1D884591957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355129" y="1953108"/>
            <a:ext cx="3825055" cy="1191491"/>
          </a:xfrm>
          <a:prstGeom prst="rect">
            <a:avLst/>
          </a:prstGeom>
          <a:ln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8F81532-CBA7-4CD8-89A4-070456A9EC20}"/>
              </a:ext>
            </a:extLst>
          </p:cNvPr>
          <p:cNvSpPr txBox="1"/>
          <p:nvPr/>
        </p:nvSpPr>
        <p:spPr>
          <a:xfrm>
            <a:off x="3834726" y="7480388"/>
            <a:ext cx="1036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Holken Consultants </a:t>
            </a:r>
            <a:r>
              <a:rPr lang="fr-FR" sz="2400" dirty="0"/>
              <a:t>en sous-traitance pour l’étude “Recueil des besoins”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24" y="7208914"/>
            <a:ext cx="1701785" cy="10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54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3C7AE04-310F-4375-B669-A5F5A054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SIMPLIFICATION ET FALC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EEBDD6E-993D-4542-9954-DDE60BE3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86798B3-9BE6-4D82-8E88-91ABB139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E1279BE-B012-4B2D-B7FC-BF6CF9A5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271D7B4-FB53-4B20-8BC2-6935D2E13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892" y="1299933"/>
            <a:ext cx="10558452" cy="6710073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FALC</a:t>
            </a:r>
            <a:r>
              <a:rPr lang="fr-FR" dirty="0"/>
              <a:t> </a:t>
            </a:r>
            <a:r>
              <a:rPr lang="fr-FR" b="0" dirty="0"/>
              <a:t> - « facile à lire et à comprendre » </a:t>
            </a:r>
          </a:p>
          <a:p>
            <a:pPr marL="0" indent="0">
              <a:buNone/>
            </a:pPr>
            <a:endParaRPr lang="fr-FR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méthode élaborée dans le cadre du projet européen </a:t>
            </a:r>
            <a:r>
              <a:rPr lang="fr-FR" sz="2400" b="0" dirty="0" err="1"/>
              <a:t>Pathways</a:t>
            </a:r>
            <a:endParaRPr lang="fr-FR" sz="2400" b="0" dirty="0"/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portée en France par l’Unapei et l’association Nous Aussi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règles pour rédiger les documents pour les personnes déficientes intellectuelles</a:t>
            </a:r>
          </a:p>
          <a:p>
            <a:pPr marL="815340" lvl="1" indent="-374015"/>
            <a:r>
              <a:rPr lang="fr-FR" sz="2000" dirty="0">
                <a:cs typeface="Arial"/>
              </a:rPr>
              <a:t>20 règles générales et 42 règles spécifiques aux informations écrites</a:t>
            </a:r>
          </a:p>
          <a:p>
            <a:pPr lvl="1"/>
            <a:r>
              <a:rPr lang="fr-FR" sz="2000" dirty="0"/>
              <a:t>règles prioritaires, règles importantes, règles optionnelles…</a:t>
            </a:r>
          </a:p>
          <a:p>
            <a:pPr lvl="1"/>
            <a:r>
              <a:rPr lang="fr-FR" sz="2000" dirty="0"/>
              <a:t>règles de construction, règles de mise en page,  illustrations…</a:t>
            </a:r>
          </a:p>
          <a:p>
            <a:pPr lvl="1"/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/>
              <a:t>certification, logo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A0BC593-333F-4BAA-8616-235149D7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5788" y="3338286"/>
            <a:ext cx="1632738" cy="5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5.pn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BB8F415-A7E0-45CD-8AEB-723338EB792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81394" y="6664789"/>
            <a:ext cx="1103519" cy="705545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4E8922C-8B2A-4086-8A79-E98C048FD5CA}"/>
              </a:ext>
            </a:extLst>
          </p:cNvPr>
          <p:cNvSpPr txBox="1"/>
          <p:nvPr/>
        </p:nvSpPr>
        <p:spPr>
          <a:xfrm>
            <a:off x="11466286" y="3155584"/>
            <a:ext cx="4060360" cy="2998770"/>
          </a:xfrm>
          <a:custGeom>
            <a:avLst/>
            <a:gdLst>
              <a:gd name="connsiteX0" fmla="*/ 0 w 4060360"/>
              <a:gd name="connsiteY0" fmla="*/ 0 h 2998770"/>
              <a:gd name="connsiteX1" fmla="*/ 595519 w 4060360"/>
              <a:gd name="connsiteY1" fmla="*/ 0 h 2998770"/>
              <a:gd name="connsiteX2" fmla="*/ 1272246 w 4060360"/>
              <a:gd name="connsiteY2" fmla="*/ 0 h 2998770"/>
              <a:gd name="connsiteX3" fmla="*/ 2030180 w 4060360"/>
              <a:gd name="connsiteY3" fmla="*/ 0 h 2998770"/>
              <a:gd name="connsiteX4" fmla="*/ 2666303 w 4060360"/>
              <a:gd name="connsiteY4" fmla="*/ 0 h 2998770"/>
              <a:gd name="connsiteX5" fmla="*/ 3302426 w 4060360"/>
              <a:gd name="connsiteY5" fmla="*/ 0 h 2998770"/>
              <a:gd name="connsiteX6" fmla="*/ 4060360 w 4060360"/>
              <a:gd name="connsiteY6" fmla="*/ 0 h 2998770"/>
              <a:gd name="connsiteX7" fmla="*/ 4060360 w 4060360"/>
              <a:gd name="connsiteY7" fmla="*/ 569766 h 2998770"/>
              <a:gd name="connsiteX8" fmla="*/ 4060360 w 4060360"/>
              <a:gd name="connsiteY8" fmla="*/ 1079557 h 2998770"/>
              <a:gd name="connsiteX9" fmla="*/ 4060360 w 4060360"/>
              <a:gd name="connsiteY9" fmla="*/ 1679311 h 2998770"/>
              <a:gd name="connsiteX10" fmla="*/ 4060360 w 4060360"/>
              <a:gd name="connsiteY10" fmla="*/ 2219090 h 2998770"/>
              <a:gd name="connsiteX11" fmla="*/ 4060360 w 4060360"/>
              <a:gd name="connsiteY11" fmla="*/ 2998770 h 2998770"/>
              <a:gd name="connsiteX12" fmla="*/ 3302426 w 4060360"/>
              <a:gd name="connsiteY12" fmla="*/ 2998770 h 2998770"/>
              <a:gd name="connsiteX13" fmla="*/ 2747510 w 4060360"/>
              <a:gd name="connsiteY13" fmla="*/ 2998770 h 2998770"/>
              <a:gd name="connsiteX14" fmla="*/ 2192594 w 4060360"/>
              <a:gd name="connsiteY14" fmla="*/ 2998770 h 2998770"/>
              <a:gd name="connsiteX15" fmla="*/ 1434661 w 4060360"/>
              <a:gd name="connsiteY15" fmla="*/ 2998770 h 2998770"/>
              <a:gd name="connsiteX16" fmla="*/ 757934 w 4060360"/>
              <a:gd name="connsiteY16" fmla="*/ 2998770 h 2998770"/>
              <a:gd name="connsiteX17" fmla="*/ 0 w 4060360"/>
              <a:gd name="connsiteY17" fmla="*/ 2998770 h 2998770"/>
              <a:gd name="connsiteX18" fmla="*/ 0 w 4060360"/>
              <a:gd name="connsiteY18" fmla="*/ 2429004 h 2998770"/>
              <a:gd name="connsiteX19" fmla="*/ 0 w 4060360"/>
              <a:gd name="connsiteY19" fmla="*/ 1889225 h 2998770"/>
              <a:gd name="connsiteX20" fmla="*/ 0 w 4060360"/>
              <a:gd name="connsiteY20" fmla="*/ 1319459 h 2998770"/>
              <a:gd name="connsiteX21" fmla="*/ 0 w 4060360"/>
              <a:gd name="connsiteY21" fmla="*/ 719705 h 2998770"/>
              <a:gd name="connsiteX22" fmla="*/ 0 w 4060360"/>
              <a:gd name="connsiteY22" fmla="*/ 0 h 29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60360" h="2998770" extrusionOk="0">
                <a:moveTo>
                  <a:pt x="0" y="0"/>
                </a:moveTo>
                <a:cubicBezTo>
                  <a:pt x="259248" y="-8955"/>
                  <a:pt x="385479" y="25823"/>
                  <a:pt x="595519" y="0"/>
                </a:cubicBezTo>
                <a:cubicBezTo>
                  <a:pt x="805559" y="-25823"/>
                  <a:pt x="1105223" y="-6329"/>
                  <a:pt x="1272246" y="0"/>
                </a:cubicBezTo>
                <a:cubicBezTo>
                  <a:pt x="1439269" y="6329"/>
                  <a:pt x="1874864" y="-9564"/>
                  <a:pt x="2030180" y="0"/>
                </a:cubicBezTo>
                <a:cubicBezTo>
                  <a:pt x="2185496" y="9564"/>
                  <a:pt x="2389544" y="14868"/>
                  <a:pt x="2666303" y="0"/>
                </a:cubicBezTo>
                <a:cubicBezTo>
                  <a:pt x="2943062" y="-14868"/>
                  <a:pt x="3057531" y="-27635"/>
                  <a:pt x="3302426" y="0"/>
                </a:cubicBezTo>
                <a:cubicBezTo>
                  <a:pt x="3547321" y="27635"/>
                  <a:pt x="3817943" y="-20785"/>
                  <a:pt x="4060360" y="0"/>
                </a:cubicBezTo>
                <a:cubicBezTo>
                  <a:pt x="4071043" y="138204"/>
                  <a:pt x="4039180" y="342754"/>
                  <a:pt x="4060360" y="569766"/>
                </a:cubicBezTo>
                <a:cubicBezTo>
                  <a:pt x="4081540" y="796778"/>
                  <a:pt x="4037455" y="964922"/>
                  <a:pt x="4060360" y="1079557"/>
                </a:cubicBezTo>
                <a:cubicBezTo>
                  <a:pt x="4083265" y="1194192"/>
                  <a:pt x="4072285" y="1518059"/>
                  <a:pt x="4060360" y="1679311"/>
                </a:cubicBezTo>
                <a:cubicBezTo>
                  <a:pt x="4048435" y="1840563"/>
                  <a:pt x="4057087" y="2073536"/>
                  <a:pt x="4060360" y="2219090"/>
                </a:cubicBezTo>
                <a:cubicBezTo>
                  <a:pt x="4063633" y="2364644"/>
                  <a:pt x="4068582" y="2676258"/>
                  <a:pt x="4060360" y="2998770"/>
                </a:cubicBezTo>
                <a:cubicBezTo>
                  <a:pt x="3704929" y="3006724"/>
                  <a:pt x="3605151" y="2998565"/>
                  <a:pt x="3302426" y="2998770"/>
                </a:cubicBezTo>
                <a:cubicBezTo>
                  <a:pt x="2999701" y="2998975"/>
                  <a:pt x="3008472" y="2987898"/>
                  <a:pt x="2747510" y="2998770"/>
                </a:cubicBezTo>
                <a:cubicBezTo>
                  <a:pt x="2486548" y="3009642"/>
                  <a:pt x="2310552" y="3015552"/>
                  <a:pt x="2192594" y="2998770"/>
                </a:cubicBezTo>
                <a:cubicBezTo>
                  <a:pt x="2074636" y="2981988"/>
                  <a:pt x="1610558" y="3000315"/>
                  <a:pt x="1434661" y="2998770"/>
                </a:cubicBezTo>
                <a:cubicBezTo>
                  <a:pt x="1258764" y="2997225"/>
                  <a:pt x="960490" y="3000418"/>
                  <a:pt x="757934" y="2998770"/>
                </a:cubicBezTo>
                <a:cubicBezTo>
                  <a:pt x="555378" y="2997122"/>
                  <a:pt x="237926" y="3035298"/>
                  <a:pt x="0" y="2998770"/>
                </a:cubicBezTo>
                <a:cubicBezTo>
                  <a:pt x="13438" y="2811336"/>
                  <a:pt x="-26884" y="2692758"/>
                  <a:pt x="0" y="2429004"/>
                </a:cubicBezTo>
                <a:cubicBezTo>
                  <a:pt x="26884" y="2165250"/>
                  <a:pt x="-26642" y="2026921"/>
                  <a:pt x="0" y="1889225"/>
                </a:cubicBezTo>
                <a:cubicBezTo>
                  <a:pt x="26642" y="1751529"/>
                  <a:pt x="-25446" y="1463378"/>
                  <a:pt x="0" y="1319459"/>
                </a:cubicBezTo>
                <a:cubicBezTo>
                  <a:pt x="25446" y="1175540"/>
                  <a:pt x="-2130" y="899544"/>
                  <a:pt x="0" y="719705"/>
                </a:cubicBezTo>
                <a:cubicBezTo>
                  <a:pt x="2130" y="539866"/>
                  <a:pt x="-4667" y="35117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xmlns:p="http://schemas.openxmlformats.org/presentationml/2006/main" xmlns:r="http://schemas.openxmlformats.org/officeDocument/2006/relationships" xmlns:a="http://schemas.openxmlformats.org/drawingml/2006/main" sd="22865439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BARRIERES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règles trop exigeantes et trop nombreuses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mise en page contraignante </a:t>
            </a:r>
          </a:p>
          <a:p>
            <a:pPr marL="942518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exclut les autres populations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568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50EF24A-90D1-4CB9-8D7D-6DB47F4D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ETAPES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C998C5C-5CB0-4C45-903C-2B48445A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FF0AEF3-8A41-40B4-9F97-EF8C8AC3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3165C43-633F-433E-8281-B2F2A198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B4D815A-0681-4922-8AE4-36B17F81F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ETUDES PREALABLES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Etude des pratiques de mise en FALC manuelle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Formation FALC pour les participants du projet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Interviews des personnels des ESAT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Formalisation du savoir-faire du FALC 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Spécifications pour l’architecture de la plateforme Open Source d’aide à la transcription en FALC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fr-FR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None/>
            </a:pPr>
            <a:r>
              <a:rPr lang="fr-FR" dirty="0"/>
              <a:t>Etude de recueil des besoins en simplification et en FALC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Recensement des pratiques existantes de la simplification et la mise en FALC des documents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Grand intérêt et une véritable nécessité d’adopter la démarche de simplification et d’accessibilité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fr-FR" dirty="0"/>
              <a:t>Difficultés d’automatisation</a:t>
            </a:r>
            <a:endParaRPr lang="en-US" dirty="0"/>
          </a:p>
        </p:txBody>
      </p:sp>
      <p:pic>
        <p:nvPicPr>
          <p:cNvPr id="7" name="image5.png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CA0B938-C738-4818-9C6A-20971382D6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539909" y="2725408"/>
            <a:ext cx="2555952" cy="1640318"/>
          </a:xfrm>
          <a:prstGeom prst="rect">
            <a:avLst/>
          </a:prstGeom>
          <a:ln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B73B5D5-74A7-49D7-9DED-495082EA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902" y="5791200"/>
            <a:ext cx="2089940" cy="2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1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2D6D24D-F806-4DED-8B62-75A7A1F8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ETAPES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05A917A-F5FA-406F-8446-8E99711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AD6335C-E9F4-4015-AA95-3C240E02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87DE6DB-F8D0-456A-92A4-D60D8530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4EDDB4F-7B56-4DBB-8D35-1FFBFC8AB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3"/>
                </a:solidFill>
              </a:rPr>
              <a:t>DEVELOPPEMENT DES OUTILS</a:t>
            </a:r>
          </a:p>
          <a:p>
            <a:pPr marL="702977" lvl="4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0" indent="0">
              <a:buNone/>
            </a:pPr>
            <a:r>
              <a:rPr lang="en-US" sz="3100" dirty="0">
                <a:cs typeface="Arial"/>
              </a:rPr>
              <a:t>	“LIREC”  : </a:t>
            </a:r>
            <a:r>
              <a:rPr lang="en-US" sz="3100" b="0" dirty="0" err="1">
                <a:cs typeface="Arial"/>
              </a:rPr>
              <a:t>plateforme</a:t>
            </a:r>
            <a:r>
              <a:rPr lang="en-US" sz="3100" b="0" dirty="0">
                <a:cs typeface="Arial"/>
              </a:rPr>
              <a:t> Open Source </a:t>
            </a:r>
            <a:r>
              <a:rPr lang="en-US" sz="3100" b="0" dirty="0" err="1">
                <a:cs typeface="Arial"/>
              </a:rPr>
              <a:t>d’aide</a:t>
            </a:r>
            <a:r>
              <a:rPr lang="en-US" sz="3100" b="0" dirty="0">
                <a:cs typeface="Arial"/>
              </a:rPr>
              <a:t> à la mise en FALC </a:t>
            </a:r>
            <a:endParaRPr lang="en-US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Suggestions de mise en </a:t>
            </a:r>
            <a:r>
              <a:rPr lang="en-US" sz="1800" dirty="0" err="1">
                <a:cs typeface="Arial"/>
              </a:rPr>
              <a:t>forme</a:t>
            </a:r>
            <a:r>
              <a:rPr lang="en-US" sz="1800" dirty="0">
                <a:cs typeface="Arial"/>
              </a:rPr>
              <a:t> FALC</a:t>
            </a:r>
          </a:p>
          <a:p>
            <a:pPr marL="880672" lvl="1" indent="-514350">
              <a:buFont typeface="Arial" panose="020B0604020202020204" pitchFamily="34" charset="0"/>
              <a:buChar char="•"/>
            </a:pPr>
            <a:r>
              <a:rPr lang="en-US" sz="1800" dirty="0"/>
              <a:t>Suggestions de simplification des mots</a:t>
            </a: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Recherche de </a:t>
            </a:r>
            <a:r>
              <a:rPr lang="en-US" sz="1800" dirty="0" err="1">
                <a:cs typeface="Arial"/>
              </a:rPr>
              <a:t>pictogrammes</a:t>
            </a:r>
            <a:endParaRPr lang="en-US" sz="1800" dirty="0">
              <a:cs typeface="Arial"/>
            </a:endParaRP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Estimation de la </a:t>
            </a:r>
            <a:r>
              <a:rPr lang="en-US" sz="1800" dirty="0" err="1">
                <a:cs typeface="Arial"/>
              </a:rPr>
              <a:t>complexité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globale</a:t>
            </a:r>
            <a:r>
              <a:rPr lang="en-US" sz="1800" dirty="0">
                <a:cs typeface="Arial"/>
              </a:rPr>
              <a:t> du </a:t>
            </a:r>
            <a:r>
              <a:rPr lang="en-US" sz="1800" dirty="0" err="1">
                <a:cs typeface="Arial"/>
              </a:rPr>
              <a:t>texte</a:t>
            </a:r>
            <a:endParaRPr lang="en-US" sz="1800" dirty="0">
              <a:cs typeface="Arial"/>
            </a:endParaRPr>
          </a:p>
          <a:p>
            <a:pPr marL="880110" lvl="1" indent="-514350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Proposition </a:t>
            </a:r>
            <a:r>
              <a:rPr lang="fr-FR" sz="1800" dirty="0">
                <a:cs typeface="Arial"/>
              </a:rPr>
              <a:t>de modèles de </a:t>
            </a:r>
            <a:r>
              <a:rPr lang="fr-FR" sz="1800" i="1" dirty="0">
                <a:cs typeface="Arial"/>
              </a:rPr>
              <a:t>« frames » </a:t>
            </a:r>
            <a:r>
              <a:rPr lang="fr-FR" sz="1800" dirty="0">
                <a:cs typeface="Arial"/>
              </a:rPr>
              <a:t>prédéfinis selon la thématique du texte</a:t>
            </a:r>
          </a:p>
          <a:p>
            <a:pPr marL="366322" lvl="1" indent="0">
              <a:buNone/>
            </a:pPr>
            <a:endParaRPr lang="fr-FR" b="1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79CB2B7-2D92-45DC-BE5F-E0D9E21C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61" y="5416959"/>
            <a:ext cx="14502877" cy="28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679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2D6D24D-F806-4DED-8B62-75A7A1F8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ETAPES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05A917A-F5FA-406F-8446-8E99711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AD6335C-E9F4-4015-AA95-3C240E02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87DE6DB-F8D0-456A-92A4-D60D8530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4EDDB4F-7B56-4DBB-8D35-1FFBFC8AB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3"/>
                </a:solidFill>
              </a:rPr>
              <a:t>DEVELOPPEMENT DES OUTILS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/>
              <a:t>	Simplification </a:t>
            </a:r>
            <a:r>
              <a:rPr lang="en-US" dirty="0" err="1"/>
              <a:t>Automatique</a:t>
            </a:r>
            <a:r>
              <a:rPr lang="en-US" dirty="0"/>
              <a:t> : </a:t>
            </a:r>
            <a:r>
              <a:rPr lang="en-US" b="0" dirty="0" err="1"/>
              <a:t>outil</a:t>
            </a:r>
            <a:r>
              <a:rPr lang="en-US" b="0" dirty="0"/>
              <a:t> </a:t>
            </a:r>
            <a:r>
              <a:rPr lang="en-US" b="0" dirty="0" err="1"/>
              <a:t>basé</a:t>
            </a:r>
            <a:r>
              <a:rPr lang="en-US" b="0" dirty="0"/>
              <a:t> sur les technologies </a:t>
            </a:r>
            <a:r>
              <a:rPr lang="en-US" b="0" dirty="0" err="1"/>
              <a:t>neuronales</a:t>
            </a:r>
            <a:endParaRPr lang="en-US" b="0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100" name="Picture 4" descr="RÃ©sultat de recherche d'images pour &quot;neural network inference&quot;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79B0145-6291-47F9-AE4A-BF0DD541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291" y="3134408"/>
            <a:ext cx="10699680" cy="45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21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6744CD6-0F1C-411A-9563-9B01A4B50371}"/>
              </a:ext>
            </a:extLst>
          </p:cNvPr>
          <p:cNvSpPr txBox="1"/>
          <p:nvPr/>
        </p:nvSpPr>
        <p:spPr>
          <a:xfrm>
            <a:off x="9957595" y="3425876"/>
            <a:ext cx="4060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ANGLAIS</a:t>
            </a:r>
          </a:p>
          <a:p>
            <a:pPr lvl="1"/>
            <a:r>
              <a:rPr lang="fr-FR" sz="1800" b="1" dirty="0"/>
              <a:t>c</a:t>
            </a:r>
            <a:r>
              <a:rPr lang="fr-FR" sz="1800" dirty="0"/>
              <a:t>orpus peu nombreux et bruités</a:t>
            </a:r>
          </a:p>
          <a:p>
            <a:endParaRPr lang="fr-FR" sz="1800" dirty="0"/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FRANCAIS</a:t>
            </a:r>
          </a:p>
          <a:p>
            <a:pPr lvl="1"/>
            <a:r>
              <a:rPr lang="fr-FR" sz="1800" dirty="0"/>
              <a:t>presque rien…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2D6D24D-F806-4DED-8B62-75A7A1F8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ETAPES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05A917A-F5FA-406F-8446-8E99711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AD6335C-E9F4-4015-AA95-3C240E02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87DE6DB-F8D0-456A-92A4-D60D8530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4EDDB4F-7B56-4DBB-8D35-1FFBFC8AB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892" y="1299933"/>
            <a:ext cx="10355252" cy="671007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3"/>
                </a:solidFill>
              </a:rPr>
              <a:t>DEVELOPPEMENT DES OUTILS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/>
              <a:t>	Simplification </a:t>
            </a:r>
            <a:r>
              <a:rPr lang="en-US" dirty="0" err="1"/>
              <a:t>Automatique</a:t>
            </a:r>
            <a:r>
              <a:rPr lang="en-US" dirty="0"/>
              <a:t> : </a:t>
            </a:r>
            <a:r>
              <a:rPr lang="en-US" b="0" dirty="0" err="1"/>
              <a:t>difficultés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0" dirty="0"/>
              <a:t>Manque de corpus aligné pour l’apprentissage « supervisé »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endParaRPr lang="fr-FR" sz="1600" b="0" dirty="0"/>
          </a:p>
          <a:p>
            <a:pPr lvl="5"/>
            <a:endParaRPr lang="fr-FR" sz="1600" dirty="0"/>
          </a:p>
          <a:p>
            <a:pPr lvl="8"/>
            <a:endParaRPr lang="fr-FR" sz="1600" dirty="0"/>
          </a:p>
          <a:p>
            <a:pPr lvl="8"/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2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0" dirty="0"/>
              <a:t>Tâche difficile à définir …. Une « bonne » simplification, c’est quoi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plus </a:t>
            </a:r>
            <a:r>
              <a:rPr lang="en-US" dirty="0" err="1"/>
              <a:t>courte</a:t>
            </a:r>
            <a:r>
              <a:rPr lang="en-US" dirty="0"/>
              <a:t> (résumé) </a:t>
            </a:r>
            <a:r>
              <a:rPr lang="en-US" dirty="0" err="1"/>
              <a:t>ou</a:t>
            </a:r>
            <a:r>
              <a:rPr lang="en-US" dirty="0"/>
              <a:t> plus longue (explication)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err="1"/>
              <a:t>dépend</a:t>
            </a:r>
            <a:r>
              <a:rPr lang="en-US" b="0" dirty="0"/>
              <a:t> du public </a:t>
            </a:r>
            <a:r>
              <a:rPr lang="en-US" b="0" dirty="0" err="1"/>
              <a:t>visé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accord entre-</a:t>
            </a:r>
            <a:r>
              <a:rPr lang="en-US" dirty="0" err="1"/>
              <a:t>annotateurs</a:t>
            </a:r>
            <a:r>
              <a:rPr lang="en-US" dirty="0"/>
              <a:t> </a:t>
            </a:r>
            <a:r>
              <a:rPr lang="en-US" dirty="0" err="1"/>
              <a:t>faible</a:t>
            </a:r>
            <a:endParaRPr lang="en-US" dirty="0"/>
          </a:p>
          <a:p>
            <a:pPr marL="441251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64774" lvl="2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RÃ©sultat de recherche d'images pour &quot;simple english wikipedia&quot;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C78F4BB-698A-41CC-A871-EB886E9A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7848" y="3240245"/>
            <a:ext cx="1232051" cy="14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croll: Vertical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333337C-B590-4AB6-B1B0-BF97A77A789F}"/>
              </a:ext>
            </a:extLst>
          </p:cNvPr>
          <p:cNvSpPr/>
          <p:nvPr/>
        </p:nvSpPr>
        <p:spPr>
          <a:xfrm>
            <a:off x="3466854" y="3562916"/>
            <a:ext cx="1253650" cy="1293627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8130F7C-2E47-4826-B231-7C3908920272}"/>
              </a:ext>
            </a:extLst>
          </p:cNvPr>
          <p:cNvSpPr/>
          <p:nvPr/>
        </p:nvSpPr>
        <p:spPr>
          <a:xfrm>
            <a:off x="3636618" y="3826786"/>
            <a:ext cx="1312754" cy="1368439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COMPLEX</a:t>
            </a:r>
            <a:endParaRPr lang="en-US" sz="1400" dirty="0"/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333337C-B590-4AB6-B1B0-BF97A77A789F}"/>
              </a:ext>
            </a:extLst>
          </p:cNvPr>
          <p:cNvSpPr/>
          <p:nvPr/>
        </p:nvSpPr>
        <p:spPr>
          <a:xfrm>
            <a:off x="7022856" y="3562916"/>
            <a:ext cx="1253650" cy="1293626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28130F7C-2E47-4826-B231-7C3908920272}"/>
              </a:ext>
            </a:extLst>
          </p:cNvPr>
          <p:cNvSpPr/>
          <p:nvPr/>
        </p:nvSpPr>
        <p:spPr>
          <a:xfrm>
            <a:off x="7192619" y="3826787"/>
            <a:ext cx="1312754" cy="136843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SIMPLE</a:t>
            </a:r>
            <a:endParaRPr lang="en-US" sz="1400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224E67E-9580-4BCD-9DD4-BFE09D41301C}"/>
              </a:ext>
            </a:extLst>
          </p:cNvPr>
          <p:cNvSpPr/>
          <p:nvPr/>
        </p:nvSpPr>
        <p:spPr>
          <a:xfrm>
            <a:off x="5515429" y="4325255"/>
            <a:ext cx="1127012" cy="232569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01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2D6D24D-F806-4DED-8B62-75A7A1F8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 SIMPLES » : ETAPES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05A917A-F5FA-406F-8446-8E997118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37B3-9EB0-4654-85AE-D057E6C1A746}" type="datetime1">
              <a:rPr lang="fr-FR" smtClean="0"/>
              <a:pPr/>
              <a:t>8/11/19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AD6335C-E9F4-4015-AA95-3C240E02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©SYSTRAN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87DE6DB-F8D0-456A-92A4-D60D8530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4EDDB4F-7B56-4DBB-8D35-1FFBFC8AB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3"/>
                </a:solidFill>
              </a:rPr>
              <a:t>DEVELOPPEMENT DES OUTILS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/>
              <a:t>	Simplification </a:t>
            </a:r>
            <a:r>
              <a:rPr lang="en-US" dirty="0" err="1"/>
              <a:t>Automatique</a:t>
            </a:r>
            <a:r>
              <a:rPr lang="en-US" dirty="0"/>
              <a:t> : </a:t>
            </a:r>
            <a:r>
              <a:rPr lang="en-US" b="0" dirty="0" err="1"/>
              <a:t>approches</a:t>
            </a:r>
            <a:r>
              <a:rPr lang="en-US" b="0" dirty="0"/>
              <a:t> </a:t>
            </a:r>
            <a:r>
              <a:rPr lang="en-US" b="0" dirty="0" err="1"/>
              <a:t>expérimentales</a:t>
            </a:r>
            <a:r>
              <a:rPr lang="en-US" b="0" dirty="0"/>
              <a:t>, </a:t>
            </a:r>
            <a:r>
              <a:rPr lang="en-US" dirty="0"/>
              <a:t>approximations</a:t>
            </a:r>
          </a:p>
          <a:p>
            <a:pPr marL="0" indent="0">
              <a:buNone/>
            </a:pPr>
            <a:endParaRPr lang="fr-FR" sz="800" b="0" dirty="0"/>
          </a:p>
          <a:p>
            <a:pPr marL="514350" indent="-514350">
              <a:buFont typeface="+mj-lt"/>
              <a:buAutoNum type="arabicPeriod"/>
            </a:pPr>
            <a:r>
              <a:rPr lang="fr-FR" sz="2800" b="0" dirty="0"/>
              <a:t>Simplification = Résumé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texte</a:t>
            </a:r>
            <a:r>
              <a:rPr lang="en-US" dirty="0"/>
              <a:t> plus court = </a:t>
            </a:r>
            <a:r>
              <a:rPr lang="en-US" dirty="0" err="1"/>
              <a:t>texte</a:t>
            </a:r>
            <a:r>
              <a:rPr lang="en-US" dirty="0"/>
              <a:t> plus </a:t>
            </a:r>
            <a:r>
              <a:rPr lang="en-US" dirty="0" err="1"/>
              <a:t>lisible</a:t>
            </a:r>
            <a:endParaRPr lang="en-US" dirty="0"/>
          </a:p>
          <a:p>
            <a:pPr marL="815340" lvl="1" indent="-374015">
              <a:buFont typeface="Arial" panose="020B0604020202020204" pitchFamily="34" charset="0"/>
              <a:buChar char="•"/>
            </a:pPr>
            <a:r>
              <a:rPr lang="fr-FR" sz="2050" dirty="0">
                <a:cs typeface="Arial"/>
              </a:rPr>
              <a:t>corpus collectés à partir de </a:t>
            </a:r>
            <a:r>
              <a:rPr lang="fr-FR" sz="2050" b="1" dirty="0">
                <a:cs typeface="Arial"/>
              </a:rPr>
              <a:t>résumés d’actualités</a:t>
            </a:r>
            <a:endParaRPr lang="en-US" sz="2050" b="1" dirty="0">
              <a:cs typeface="Arial"/>
            </a:endParaRPr>
          </a:p>
          <a:p>
            <a:pPr marL="441251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r-FR" sz="2800" b="0" dirty="0">
                <a:cs typeface="Arial"/>
              </a:rPr>
              <a:t>Techniques « non-supervisées 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Corpus non-alignés disponibles en abondance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Qualité plus faible que pour les systèmes supervisés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b="0" dirty="0"/>
          </a:p>
          <a:p>
            <a:pPr marL="514350" indent="-514350">
              <a:buFont typeface="+mj-lt"/>
              <a:buAutoNum type="arabicPeriod"/>
            </a:pPr>
            <a:r>
              <a:rPr lang="fr-FR" sz="2800" b="0" dirty="0">
                <a:cs typeface="Arial"/>
              </a:rPr>
              <a:t>Traduction automatique </a:t>
            </a:r>
            <a:r>
              <a:rPr lang="fr-FR" sz="2800" b="0" dirty="0" err="1">
                <a:cs typeface="Arial"/>
              </a:rPr>
              <a:t>Systran</a:t>
            </a:r>
            <a:r>
              <a:rPr lang="fr-FR" sz="2800" b="0" dirty="0">
                <a:cs typeface="Arial"/>
              </a:rPr>
              <a:t> des corpus anglais vers le français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EN -&gt; FR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Risque de bruit supplémentaire</a:t>
            </a:r>
            <a:endParaRPr lang="fr-FR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64774" lvl="2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880672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3722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3">
      <a:dk1>
        <a:sysClr val="windowText" lastClr="000000"/>
      </a:dk1>
      <a:lt1>
        <a:sysClr val="window" lastClr="FFFFFF"/>
      </a:lt1>
      <a:dk2>
        <a:srgbClr val="646363"/>
      </a:dk2>
      <a:lt2>
        <a:srgbClr val="A8A7A7"/>
      </a:lt2>
      <a:accent1>
        <a:srgbClr val="57BDBA"/>
      </a:accent1>
      <a:accent2>
        <a:srgbClr val="EE7574"/>
      </a:accent2>
      <a:accent3>
        <a:srgbClr val="32B07B"/>
      </a:accent3>
      <a:accent4>
        <a:srgbClr val="FAB519"/>
      </a:accent4>
      <a:accent5>
        <a:srgbClr val="93589F"/>
      </a:accent5>
      <a:accent6>
        <a:srgbClr val="1B97D2"/>
      </a:accent6>
      <a:hlink>
        <a:srgbClr val="56C7AA"/>
      </a:hlink>
      <a:folHlink>
        <a:srgbClr val="59A8D1"/>
      </a:folHlink>
    </a:clrScheme>
    <a:fontScheme name="Personnalisé 10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SMP_Template.potx" id="{5494F10A-5717-4340-BFD9-516572F19537}" vid="{0CC70BF3-0663-4FA6-9431-0E8224444E7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64002B5895D458CD4D492EC71C097" ma:contentTypeVersion="4" ma:contentTypeDescription="Crée un document." ma:contentTypeScope="" ma:versionID="cbb3ec74a592441e4cb393126adaa709">
  <xsd:schema xmlns:xsd="http://www.w3.org/2001/XMLSchema" xmlns:xs="http://www.w3.org/2001/XMLSchema" xmlns:p="http://schemas.microsoft.com/office/2006/metadata/properties" xmlns:ns2="44332760-5965-40d1-becc-2035b2808d98" xmlns:ns3="87066dff-8a9c-4946-88c7-9157f79f351a" targetNamespace="http://schemas.microsoft.com/office/2006/metadata/properties" ma:root="true" ma:fieldsID="7f9258f1b49d69f1d35f6e1db53c2adf" ns2:_="" ns3:_="">
    <xsd:import namespace="44332760-5965-40d1-becc-2035b2808d98"/>
    <xsd:import namespace="87066dff-8a9c-4946-88c7-9157f79f35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2760-5965-40d1-becc-2035b2808d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66dff-8a9c-4946-88c7-9157f79f3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D533B-1429-4A62-A3DC-0CC580A6BEBC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4332760-5965-40d1-becc-2035b2808d98"/>
    <ds:schemaRef ds:uri="87066dff-8a9c-4946-88c7-9157f79f351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2C088B-64E8-4781-9808-63069F821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32760-5965-40d1-becc-2035b2808d98"/>
    <ds:schemaRef ds:uri="87066dff-8a9c-4946-88c7-9157f79f3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2D6D5A-8737-4220-B117-B39BA681D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{2A4FC3D2-BD57-E149-A5FD-6DDE645CD7C4}tf16401369</Template>
  <TotalTime>5462</TotalTime>
  <Words>655</Words>
  <Application>Microsoft Macintosh PowerPoint</Application>
  <PresentationFormat>Personnalisé</PresentationFormat>
  <Paragraphs>175</Paragraphs>
  <Slides>10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PROJET « SIMPLES » SIMplification des Langues EcriteS</vt:lpstr>
      <vt:lpstr>PROJET « SIMPLES » : ENJEUX ET OBJECTIFS</vt:lpstr>
      <vt:lpstr>PROJET « SIMPLES » : PARTENAIRES</vt:lpstr>
      <vt:lpstr>PROJET « SIMPLES » : SIMPLIFICATION ET FALC</vt:lpstr>
      <vt:lpstr>PROJET « SIMPLES » : ETAPES</vt:lpstr>
      <vt:lpstr>PROJET « SIMPLES » : ETAPES</vt:lpstr>
      <vt:lpstr>PROJET « SIMPLES » : ETAPES</vt:lpstr>
      <vt:lpstr>PROJET « SIMPLES » : ETAPES</vt:lpstr>
      <vt:lpstr>PROJET « SIMPLES » : ETAPES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 Gaelle</dc:creator>
  <cp:lastModifiedBy>Hadmut</cp:lastModifiedBy>
  <cp:revision>166</cp:revision>
  <cp:lastPrinted>2019-09-27T13:55:32Z</cp:lastPrinted>
  <dcterms:created xsi:type="dcterms:W3CDTF">2019-11-08T16:53:56Z</dcterms:created>
  <dcterms:modified xsi:type="dcterms:W3CDTF">2019-11-08T17:01:26Z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0x010100EA764002B5895D458CD4D492EC71C097</vt:lpwstr>
  </property>
</Properties>
</file>